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94660"/>
  </p:normalViewPr>
  <p:slideViewPr>
    <p:cSldViewPr snapToGrid="0">
      <p:cViewPr varScale="1">
        <p:scale>
          <a:sx n="67" d="100"/>
          <a:sy n="67" d="100"/>
        </p:scale>
        <p:origin x="79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4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21.wmf"/><Relationship Id="rId5" Type="http://schemas.openxmlformats.org/officeDocument/2006/relationships/image" Target="../media/image16.wmf"/><Relationship Id="rId10" Type="http://schemas.openxmlformats.org/officeDocument/2006/relationships/image" Target="../media/image20.wmf"/><Relationship Id="rId4" Type="http://schemas.openxmlformats.org/officeDocument/2006/relationships/image" Target="../media/image7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18" Type="http://schemas.openxmlformats.org/officeDocument/2006/relationships/image" Target="../media/image48.wmf"/><Relationship Id="rId26" Type="http://schemas.openxmlformats.org/officeDocument/2006/relationships/image" Target="../media/image56.wmf"/><Relationship Id="rId3" Type="http://schemas.openxmlformats.org/officeDocument/2006/relationships/image" Target="../media/image33.wmf"/><Relationship Id="rId21" Type="http://schemas.openxmlformats.org/officeDocument/2006/relationships/image" Target="../media/image51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17" Type="http://schemas.openxmlformats.org/officeDocument/2006/relationships/image" Target="../media/image47.wmf"/><Relationship Id="rId25" Type="http://schemas.openxmlformats.org/officeDocument/2006/relationships/image" Target="../media/image55.wmf"/><Relationship Id="rId2" Type="http://schemas.openxmlformats.org/officeDocument/2006/relationships/image" Target="../media/image32.wmf"/><Relationship Id="rId16" Type="http://schemas.openxmlformats.org/officeDocument/2006/relationships/image" Target="../media/image46.wmf"/><Relationship Id="rId20" Type="http://schemas.openxmlformats.org/officeDocument/2006/relationships/image" Target="../media/image50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24" Type="http://schemas.openxmlformats.org/officeDocument/2006/relationships/image" Target="../media/image54.wmf"/><Relationship Id="rId5" Type="http://schemas.openxmlformats.org/officeDocument/2006/relationships/image" Target="../media/image35.wmf"/><Relationship Id="rId15" Type="http://schemas.openxmlformats.org/officeDocument/2006/relationships/image" Target="../media/image45.wmf"/><Relationship Id="rId23" Type="http://schemas.openxmlformats.org/officeDocument/2006/relationships/image" Target="../media/image53.wmf"/><Relationship Id="rId10" Type="http://schemas.openxmlformats.org/officeDocument/2006/relationships/image" Target="../media/image40.wmf"/><Relationship Id="rId19" Type="http://schemas.openxmlformats.org/officeDocument/2006/relationships/image" Target="../media/image49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Relationship Id="rId22" Type="http://schemas.openxmlformats.org/officeDocument/2006/relationships/image" Target="../media/image52.wmf"/><Relationship Id="rId27" Type="http://schemas.openxmlformats.org/officeDocument/2006/relationships/image" Target="../media/image5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1.wmf"/><Relationship Id="rId18" Type="http://schemas.openxmlformats.org/officeDocument/2006/relationships/image" Target="../media/image76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0.wmf"/><Relationship Id="rId17" Type="http://schemas.openxmlformats.org/officeDocument/2006/relationships/image" Target="../media/image75.wmf"/><Relationship Id="rId2" Type="http://schemas.openxmlformats.org/officeDocument/2006/relationships/image" Target="../media/image61.wmf"/><Relationship Id="rId16" Type="http://schemas.openxmlformats.org/officeDocument/2006/relationships/image" Target="../media/image74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69.wmf"/><Relationship Id="rId5" Type="http://schemas.openxmlformats.org/officeDocument/2006/relationships/image" Target="../media/image64.wmf"/><Relationship Id="rId15" Type="http://schemas.openxmlformats.org/officeDocument/2006/relationships/image" Target="../media/image73.wmf"/><Relationship Id="rId10" Type="http://schemas.openxmlformats.org/officeDocument/2006/relationships/image" Target="../media/image4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Relationship Id="rId14" Type="http://schemas.openxmlformats.org/officeDocument/2006/relationships/image" Target="../media/image7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image" Target="../media/image107.wmf"/><Relationship Id="rId18" Type="http://schemas.openxmlformats.org/officeDocument/2006/relationships/image" Target="../media/image112.wmf"/><Relationship Id="rId26" Type="http://schemas.openxmlformats.org/officeDocument/2006/relationships/image" Target="../media/image120.wmf"/><Relationship Id="rId3" Type="http://schemas.openxmlformats.org/officeDocument/2006/relationships/image" Target="../media/image97.wmf"/><Relationship Id="rId21" Type="http://schemas.openxmlformats.org/officeDocument/2006/relationships/image" Target="../media/image115.wmf"/><Relationship Id="rId7" Type="http://schemas.openxmlformats.org/officeDocument/2006/relationships/image" Target="../media/image101.wmf"/><Relationship Id="rId12" Type="http://schemas.openxmlformats.org/officeDocument/2006/relationships/image" Target="../media/image106.wmf"/><Relationship Id="rId17" Type="http://schemas.openxmlformats.org/officeDocument/2006/relationships/image" Target="../media/image111.wmf"/><Relationship Id="rId25" Type="http://schemas.openxmlformats.org/officeDocument/2006/relationships/image" Target="../media/image119.wmf"/><Relationship Id="rId2" Type="http://schemas.openxmlformats.org/officeDocument/2006/relationships/image" Target="../media/image96.wmf"/><Relationship Id="rId16" Type="http://schemas.openxmlformats.org/officeDocument/2006/relationships/image" Target="../media/image110.wmf"/><Relationship Id="rId20" Type="http://schemas.openxmlformats.org/officeDocument/2006/relationships/image" Target="../media/image114.wmf"/><Relationship Id="rId29" Type="http://schemas.openxmlformats.org/officeDocument/2006/relationships/image" Target="../media/image123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11" Type="http://schemas.openxmlformats.org/officeDocument/2006/relationships/image" Target="../media/image105.wmf"/><Relationship Id="rId24" Type="http://schemas.openxmlformats.org/officeDocument/2006/relationships/image" Target="../media/image118.wmf"/><Relationship Id="rId5" Type="http://schemas.openxmlformats.org/officeDocument/2006/relationships/image" Target="../media/image99.wmf"/><Relationship Id="rId15" Type="http://schemas.openxmlformats.org/officeDocument/2006/relationships/image" Target="../media/image109.wmf"/><Relationship Id="rId23" Type="http://schemas.openxmlformats.org/officeDocument/2006/relationships/image" Target="../media/image117.wmf"/><Relationship Id="rId28" Type="http://schemas.openxmlformats.org/officeDocument/2006/relationships/image" Target="../media/image122.wmf"/><Relationship Id="rId10" Type="http://schemas.openxmlformats.org/officeDocument/2006/relationships/image" Target="../media/image104.wmf"/><Relationship Id="rId19" Type="http://schemas.openxmlformats.org/officeDocument/2006/relationships/image" Target="../media/image113.wmf"/><Relationship Id="rId31" Type="http://schemas.openxmlformats.org/officeDocument/2006/relationships/image" Target="../media/image125.wmf"/><Relationship Id="rId4" Type="http://schemas.openxmlformats.org/officeDocument/2006/relationships/image" Target="../media/image98.wmf"/><Relationship Id="rId9" Type="http://schemas.openxmlformats.org/officeDocument/2006/relationships/image" Target="../media/image103.wmf"/><Relationship Id="rId14" Type="http://schemas.openxmlformats.org/officeDocument/2006/relationships/image" Target="../media/image108.wmf"/><Relationship Id="rId22" Type="http://schemas.openxmlformats.org/officeDocument/2006/relationships/image" Target="../media/image116.wmf"/><Relationship Id="rId27" Type="http://schemas.openxmlformats.org/officeDocument/2006/relationships/image" Target="../media/image121.wmf"/><Relationship Id="rId30" Type="http://schemas.openxmlformats.org/officeDocument/2006/relationships/image" Target="../media/image1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0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4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8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7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2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0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1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04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0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70EC4-C9A6-4D71-B4C3-9BE3D1F1128C}" type="datetimeFigureOut">
              <a:rPr lang="en-US" smtClean="0"/>
              <a:t>09/23/2019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8CDC5-E1A9-4D80-96DB-CC513934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6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81.bin"/><Relationship Id="rId3" Type="http://schemas.openxmlformats.org/officeDocument/2006/relationships/image" Target="../media/image93.png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89.wmf"/><Relationship Id="rId4" Type="http://schemas.openxmlformats.org/officeDocument/2006/relationships/image" Target="../media/image94.png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91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8.wmf"/><Relationship Id="rId18" Type="http://schemas.openxmlformats.org/officeDocument/2006/relationships/oleObject" Target="../embeddings/oleObject89.bin"/><Relationship Id="rId26" Type="http://schemas.openxmlformats.org/officeDocument/2006/relationships/oleObject" Target="../embeddings/oleObject93.bin"/><Relationship Id="rId39" Type="http://schemas.openxmlformats.org/officeDocument/2006/relationships/image" Target="../media/image111.wmf"/><Relationship Id="rId21" Type="http://schemas.openxmlformats.org/officeDocument/2006/relationships/image" Target="../media/image102.wmf"/><Relationship Id="rId34" Type="http://schemas.openxmlformats.org/officeDocument/2006/relationships/oleObject" Target="../embeddings/oleObject97.bin"/><Relationship Id="rId42" Type="http://schemas.openxmlformats.org/officeDocument/2006/relationships/oleObject" Target="../embeddings/oleObject101.bin"/><Relationship Id="rId47" Type="http://schemas.openxmlformats.org/officeDocument/2006/relationships/image" Target="../media/image115.wmf"/><Relationship Id="rId50" Type="http://schemas.openxmlformats.org/officeDocument/2006/relationships/oleObject" Target="../embeddings/oleObject105.bin"/><Relationship Id="rId55" Type="http://schemas.openxmlformats.org/officeDocument/2006/relationships/image" Target="../media/image119.wmf"/><Relationship Id="rId63" Type="http://schemas.openxmlformats.org/officeDocument/2006/relationships/image" Target="../media/image123.wmf"/><Relationship Id="rId7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8.bin"/><Relationship Id="rId29" Type="http://schemas.openxmlformats.org/officeDocument/2006/relationships/image" Target="../media/image106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97.wmf"/><Relationship Id="rId24" Type="http://schemas.openxmlformats.org/officeDocument/2006/relationships/oleObject" Target="../embeddings/oleObject92.bin"/><Relationship Id="rId32" Type="http://schemas.openxmlformats.org/officeDocument/2006/relationships/oleObject" Target="../embeddings/oleObject96.bin"/><Relationship Id="rId37" Type="http://schemas.openxmlformats.org/officeDocument/2006/relationships/image" Target="../media/image110.wmf"/><Relationship Id="rId40" Type="http://schemas.openxmlformats.org/officeDocument/2006/relationships/oleObject" Target="../embeddings/oleObject100.bin"/><Relationship Id="rId45" Type="http://schemas.openxmlformats.org/officeDocument/2006/relationships/image" Target="../media/image114.wmf"/><Relationship Id="rId53" Type="http://schemas.openxmlformats.org/officeDocument/2006/relationships/image" Target="../media/image118.wmf"/><Relationship Id="rId58" Type="http://schemas.openxmlformats.org/officeDocument/2006/relationships/oleObject" Target="../embeddings/oleObject109.bin"/><Relationship Id="rId66" Type="http://schemas.openxmlformats.org/officeDocument/2006/relationships/oleObject" Target="../embeddings/oleObject113.bin"/><Relationship Id="rId5" Type="http://schemas.openxmlformats.org/officeDocument/2006/relationships/image" Target="../media/image128.png"/><Relationship Id="rId15" Type="http://schemas.openxmlformats.org/officeDocument/2006/relationships/image" Target="../media/image99.wmf"/><Relationship Id="rId23" Type="http://schemas.openxmlformats.org/officeDocument/2006/relationships/image" Target="../media/image103.wmf"/><Relationship Id="rId28" Type="http://schemas.openxmlformats.org/officeDocument/2006/relationships/oleObject" Target="../embeddings/oleObject94.bin"/><Relationship Id="rId36" Type="http://schemas.openxmlformats.org/officeDocument/2006/relationships/oleObject" Target="../embeddings/oleObject98.bin"/><Relationship Id="rId49" Type="http://schemas.openxmlformats.org/officeDocument/2006/relationships/image" Target="../media/image116.wmf"/><Relationship Id="rId57" Type="http://schemas.openxmlformats.org/officeDocument/2006/relationships/image" Target="../media/image120.wmf"/><Relationship Id="rId61" Type="http://schemas.openxmlformats.org/officeDocument/2006/relationships/image" Target="../media/image122.wmf"/><Relationship Id="rId10" Type="http://schemas.openxmlformats.org/officeDocument/2006/relationships/oleObject" Target="../embeddings/oleObject85.bin"/><Relationship Id="rId19" Type="http://schemas.openxmlformats.org/officeDocument/2006/relationships/image" Target="../media/image101.wmf"/><Relationship Id="rId31" Type="http://schemas.openxmlformats.org/officeDocument/2006/relationships/image" Target="../media/image107.wmf"/><Relationship Id="rId44" Type="http://schemas.openxmlformats.org/officeDocument/2006/relationships/oleObject" Target="../embeddings/oleObject102.bin"/><Relationship Id="rId52" Type="http://schemas.openxmlformats.org/officeDocument/2006/relationships/oleObject" Target="../embeddings/oleObject106.bin"/><Relationship Id="rId60" Type="http://schemas.openxmlformats.org/officeDocument/2006/relationships/oleObject" Target="../embeddings/oleObject110.bin"/><Relationship Id="rId65" Type="http://schemas.openxmlformats.org/officeDocument/2006/relationships/image" Target="../media/image124.wmf"/><Relationship Id="rId4" Type="http://schemas.openxmlformats.org/officeDocument/2006/relationships/image" Target="../media/image127.png"/><Relationship Id="rId9" Type="http://schemas.openxmlformats.org/officeDocument/2006/relationships/image" Target="../media/image96.wmf"/><Relationship Id="rId14" Type="http://schemas.openxmlformats.org/officeDocument/2006/relationships/oleObject" Target="../embeddings/oleObject87.bin"/><Relationship Id="rId22" Type="http://schemas.openxmlformats.org/officeDocument/2006/relationships/oleObject" Target="../embeddings/oleObject91.bin"/><Relationship Id="rId27" Type="http://schemas.openxmlformats.org/officeDocument/2006/relationships/image" Target="../media/image105.wmf"/><Relationship Id="rId30" Type="http://schemas.openxmlformats.org/officeDocument/2006/relationships/oleObject" Target="../embeddings/oleObject95.bin"/><Relationship Id="rId35" Type="http://schemas.openxmlformats.org/officeDocument/2006/relationships/image" Target="../media/image109.wmf"/><Relationship Id="rId43" Type="http://schemas.openxmlformats.org/officeDocument/2006/relationships/image" Target="../media/image113.wmf"/><Relationship Id="rId48" Type="http://schemas.openxmlformats.org/officeDocument/2006/relationships/oleObject" Target="../embeddings/oleObject104.bin"/><Relationship Id="rId56" Type="http://schemas.openxmlformats.org/officeDocument/2006/relationships/oleObject" Target="../embeddings/oleObject108.bin"/><Relationship Id="rId64" Type="http://schemas.openxmlformats.org/officeDocument/2006/relationships/oleObject" Target="../embeddings/oleObject112.bin"/><Relationship Id="rId8" Type="http://schemas.openxmlformats.org/officeDocument/2006/relationships/oleObject" Target="../embeddings/oleObject84.bin"/><Relationship Id="rId51" Type="http://schemas.openxmlformats.org/officeDocument/2006/relationships/image" Target="../media/image117.wmf"/><Relationship Id="rId3" Type="http://schemas.openxmlformats.org/officeDocument/2006/relationships/image" Target="../media/image126.png"/><Relationship Id="rId12" Type="http://schemas.openxmlformats.org/officeDocument/2006/relationships/oleObject" Target="../embeddings/oleObject86.bin"/><Relationship Id="rId17" Type="http://schemas.openxmlformats.org/officeDocument/2006/relationships/image" Target="../media/image100.wmf"/><Relationship Id="rId25" Type="http://schemas.openxmlformats.org/officeDocument/2006/relationships/image" Target="../media/image104.wmf"/><Relationship Id="rId33" Type="http://schemas.openxmlformats.org/officeDocument/2006/relationships/image" Target="../media/image108.wmf"/><Relationship Id="rId38" Type="http://schemas.openxmlformats.org/officeDocument/2006/relationships/oleObject" Target="../embeddings/oleObject99.bin"/><Relationship Id="rId46" Type="http://schemas.openxmlformats.org/officeDocument/2006/relationships/oleObject" Target="../embeddings/oleObject103.bin"/><Relationship Id="rId59" Type="http://schemas.openxmlformats.org/officeDocument/2006/relationships/image" Target="../media/image121.wmf"/><Relationship Id="rId67" Type="http://schemas.openxmlformats.org/officeDocument/2006/relationships/image" Target="../media/image125.wmf"/><Relationship Id="rId20" Type="http://schemas.openxmlformats.org/officeDocument/2006/relationships/oleObject" Target="../embeddings/oleObject90.bin"/><Relationship Id="rId41" Type="http://schemas.openxmlformats.org/officeDocument/2006/relationships/image" Target="../media/image112.wmf"/><Relationship Id="rId54" Type="http://schemas.openxmlformats.org/officeDocument/2006/relationships/oleObject" Target="../embeddings/oleObject107.bin"/><Relationship Id="rId62" Type="http://schemas.openxmlformats.org/officeDocument/2006/relationships/oleObject" Target="../embeddings/oleObject1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13.png"/><Relationship Id="rId21" Type="http://schemas.openxmlformats.org/officeDocument/2006/relationships/image" Target="../media/image12.w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7.bin"/><Relationship Id="rId26" Type="http://schemas.openxmlformats.org/officeDocument/2006/relationships/image" Target="../media/image21.wmf"/><Relationship Id="rId3" Type="http://schemas.openxmlformats.org/officeDocument/2006/relationships/image" Target="../media/image25.png"/><Relationship Id="rId21" Type="http://schemas.openxmlformats.org/officeDocument/2006/relationships/oleObject" Target="../embeddings/oleObject19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7.wmf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image" Target="../media/image18.wmf"/><Relationship Id="rId29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7.wmf"/><Relationship Id="rId24" Type="http://schemas.openxmlformats.org/officeDocument/2006/relationships/image" Target="../media/image20.wmf"/><Relationship Id="rId32" Type="http://schemas.openxmlformats.org/officeDocument/2006/relationships/image" Target="../media/image24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23" Type="http://schemas.openxmlformats.org/officeDocument/2006/relationships/oleObject" Target="../embeddings/oleObject20.bin"/><Relationship Id="rId28" Type="http://schemas.openxmlformats.org/officeDocument/2006/relationships/image" Target="../media/image22.wmf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18.bin"/><Relationship Id="rId31" Type="http://schemas.openxmlformats.org/officeDocument/2006/relationships/oleObject" Target="../embeddings/oleObject24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5.bin"/><Relationship Id="rId22" Type="http://schemas.openxmlformats.org/officeDocument/2006/relationships/image" Target="../media/image19.wmf"/><Relationship Id="rId27" Type="http://schemas.openxmlformats.org/officeDocument/2006/relationships/oleObject" Target="../embeddings/oleObject22.bin"/><Relationship Id="rId30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9" Type="http://schemas.openxmlformats.org/officeDocument/2006/relationships/oleObject" Target="../embeddings/oleObject42.bin"/><Relationship Id="rId21" Type="http://schemas.openxmlformats.org/officeDocument/2006/relationships/oleObject" Target="../embeddings/oleObject33.bin"/><Relationship Id="rId34" Type="http://schemas.openxmlformats.org/officeDocument/2006/relationships/image" Target="../media/image45.wmf"/><Relationship Id="rId42" Type="http://schemas.openxmlformats.org/officeDocument/2006/relationships/image" Target="../media/image49.wmf"/><Relationship Id="rId47" Type="http://schemas.openxmlformats.org/officeDocument/2006/relationships/oleObject" Target="../embeddings/oleObject46.bin"/><Relationship Id="rId50" Type="http://schemas.openxmlformats.org/officeDocument/2006/relationships/image" Target="../media/image53.wmf"/><Relationship Id="rId55" Type="http://schemas.openxmlformats.org/officeDocument/2006/relationships/oleObject" Target="../embeddings/oleObject50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5.bin"/><Relationship Id="rId33" Type="http://schemas.openxmlformats.org/officeDocument/2006/relationships/oleObject" Target="../embeddings/oleObject39.bin"/><Relationship Id="rId38" Type="http://schemas.openxmlformats.org/officeDocument/2006/relationships/image" Target="../media/image47.wmf"/><Relationship Id="rId46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29" Type="http://schemas.openxmlformats.org/officeDocument/2006/relationships/oleObject" Target="../embeddings/oleObject37.bin"/><Relationship Id="rId41" Type="http://schemas.openxmlformats.org/officeDocument/2006/relationships/oleObject" Target="../embeddings/oleObject43.bin"/><Relationship Id="rId54" Type="http://schemas.openxmlformats.org/officeDocument/2006/relationships/image" Target="../media/image5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40.wmf"/><Relationship Id="rId32" Type="http://schemas.openxmlformats.org/officeDocument/2006/relationships/image" Target="../media/image44.wmf"/><Relationship Id="rId37" Type="http://schemas.openxmlformats.org/officeDocument/2006/relationships/oleObject" Target="../embeddings/oleObject41.bin"/><Relationship Id="rId40" Type="http://schemas.openxmlformats.org/officeDocument/2006/relationships/image" Target="../media/image48.wmf"/><Relationship Id="rId45" Type="http://schemas.openxmlformats.org/officeDocument/2006/relationships/oleObject" Target="../embeddings/oleObject45.bin"/><Relationship Id="rId53" Type="http://schemas.openxmlformats.org/officeDocument/2006/relationships/oleObject" Target="../embeddings/oleObject49.bin"/><Relationship Id="rId58" Type="http://schemas.openxmlformats.org/officeDocument/2006/relationships/image" Target="../media/image57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28" Type="http://schemas.openxmlformats.org/officeDocument/2006/relationships/image" Target="../media/image42.wmf"/><Relationship Id="rId36" Type="http://schemas.openxmlformats.org/officeDocument/2006/relationships/image" Target="../media/image46.wmf"/><Relationship Id="rId49" Type="http://schemas.openxmlformats.org/officeDocument/2006/relationships/oleObject" Target="../embeddings/oleObject47.bin"/><Relationship Id="rId57" Type="http://schemas.openxmlformats.org/officeDocument/2006/relationships/oleObject" Target="../embeddings/oleObject51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2.bin"/><Relationship Id="rId31" Type="http://schemas.openxmlformats.org/officeDocument/2006/relationships/oleObject" Target="../embeddings/oleObject38.bin"/><Relationship Id="rId44" Type="http://schemas.openxmlformats.org/officeDocument/2006/relationships/image" Target="../media/image50.wmf"/><Relationship Id="rId52" Type="http://schemas.openxmlformats.org/officeDocument/2006/relationships/image" Target="../media/image54.wmf"/><Relationship Id="rId4" Type="http://schemas.openxmlformats.org/officeDocument/2006/relationships/image" Target="../media/image59.pn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Relationship Id="rId27" Type="http://schemas.openxmlformats.org/officeDocument/2006/relationships/oleObject" Target="../embeddings/oleObject36.bin"/><Relationship Id="rId30" Type="http://schemas.openxmlformats.org/officeDocument/2006/relationships/image" Target="../media/image43.wmf"/><Relationship Id="rId35" Type="http://schemas.openxmlformats.org/officeDocument/2006/relationships/oleObject" Target="../embeddings/oleObject40.bin"/><Relationship Id="rId43" Type="http://schemas.openxmlformats.org/officeDocument/2006/relationships/oleObject" Target="../embeddings/oleObject44.bin"/><Relationship Id="rId48" Type="http://schemas.openxmlformats.org/officeDocument/2006/relationships/image" Target="../media/image52.wmf"/><Relationship Id="rId56" Type="http://schemas.openxmlformats.org/officeDocument/2006/relationships/image" Target="../media/image56.wmf"/><Relationship Id="rId8" Type="http://schemas.openxmlformats.org/officeDocument/2006/relationships/image" Target="../media/image32.wmf"/><Relationship Id="rId51" Type="http://schemas.openxmlformats.org/officeDocument/2006/relationships/oleObject" Target="../embeddings/oleObject48.bin"/><Relationship Id="rId3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66.wmf"/><Relationship Id="rId26" Type="http://schemas.openxmlformats.org/officeDocument/2006/relationships/image" Target="../media/image69.wmf"/><Relationship Id="rId39" Type="http://schemas.openxmlformats.org/officeDocument/2006/relationships/oleObject" Target="../embeddings/oleObject69.bin"/><Relationship Id="rId3" Type="http://schemas.openxmlformats.org/officeDocument/2006/relationships/image" Target="../media/image77.png"/><Relationship Id="rId21" Type="http://schemas.openxmlformats.org/officeDocument/2006/relationships/oleObject" Target="../embeddings/oleObject60.bin"/><Relationship Id="rId34" Type="http://schemas.openxmlformats.org/officeDocument/2006/relationships/image" Target="../media/image73.wmf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58.bin"/><Relationship Id="rId25" Type="http://schemas.openxmlformats.org/officeDocument/2006/relationships/oleObject" Target="../embeddings/oleObject62.bin"/><Relationship Id="rId33" Type="http://schemas.openxmlformats.org/officeDocument/2006/relationships/oleObject" Target="../embeddings/oleObject66.bin"/><Relationship Id="rId38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29" Type="http://schemas.openxmlformats.org/officeDocument/2006/relationships/oleObject" Target="../embeddings/oleObject6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5.bin"/><Relationship Id="rId24" Type="http://schemas.openxmlformats.org/officeDocument/2006/relationships/image" Target="../media/image44.wmf"/><Relationship Id="rId32" Type="http://schemas.openxmlformats.org/officeDocument/2006/relationships/image" Target="../media/image72.wmf"/><Relationship Id="rId37" Type="http://schemas.openxmlformats.org/officeDocument/2006/relationships/oleObject" Target="../embeddings/oleObject68.bin"/><Relationship Id="rId40" Type="http://schemas.openxmlformats.org/officeDocument/2006/relationships/image" Target="../media/image76.wmf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1.bin"/><Relationship Id="rId28" Type="http://schemas.openxmlformats.org/officeDocument/2006/relationships/image" Target="../media/image70.wmf"/><Relationship Id="rId36" Type="http://schemas.openxmlformats.org/officeDocument/2006/relationships/image" Target="../media/image74.wmf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59.bin"/><Relationship Id="rId31" Type="http://schemas.openxmlformats.org/officeDocument/2006/relationships/oleObject" Target="../embeddings/oleObject65.bin"/><Relationship Id="rId4" Type="http://schemas.openxmlformats.org/officeDocument/2006/relationships/image" Target="../media/image78.png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63.bin"/><Relationship Id="rId30" Type="http://schemas.openxmlformats.org/officeDocument/2006/relationships/image" Target="../media/image71.wmf"/><Relationship Id="rId35" Type="http://schemas.openxmlformats.org/officeDocument/2006/relationships/oleObject" Target="../embeddings/oleObject6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83.wmf"/><Relationship Id="rId3" Type="http://schemas.openxmlformats.org/officeDocument/2006/relationships/image" Target="../media/image86.png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7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2.5 Solve Linear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Graph inequalities on the number 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linear inequalities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applications with linear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94481"/>
            <a:ext cx="12097809" cy="3638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2978990"/>
            <a:ext cx="12191998" cy="7296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593195"/>
              </p:ext>
            </p:extLst>
          </p:nvPr>
        </p:nvGraphicFramePr>
        <p:xfrm>
          <a:off x="5094287" y="3708590"/>
          <a:ext cx="265017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1002960" imgH="177480" progId="Equation.DSMT4">
                  <p:embed/>
                </p:oleObj>
              </mc:Choice>
              <mc:Fallback>
                <p:oleObj name="Equation" r:id="rId5" imgW="10029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94287" y="3708590"/>
                        <a:ext cx="265017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622066"/>
              </p:ext>
            </p:extLst>
          </p:nvPr>
        </p:nvGraphicFramePr>
        <p:xfrm>
          <a:off x="130175" y="3708590"/>
          <a:ext cx="41989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2031840" imgH="203040" progId="Equation.DSMT4">
                  <p:embed/>
                </p:oleObj>
              </mc:Choice>
              <mc:Fallback>
                <p:oleObj name="Equation" r:id="rId7" imgW="20318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175" y="3708590"/>
                        <a:ext cx="4198938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525297"/>
              </p:ext>
            </p:extLst>
          </p:nvPr>
        </p:nvGraphicFramePr>
        <p:xfrm>
          <a:off x="5178902" y="3656996"/>
          <a:ext cx="2747962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9" imgW="1041120" imgH="393480" progId="Equation.DSMT4">
                  <p:embed/>
                </p:oleObj>
              </mc:Choice>
              <mc:Fallback>
                <p:oleObj name="Equation" r:id="rId9" imgW="10411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78902" y="3656996"/>
                        <a:ext cx="2747962" cy="1074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330562"/>
              </p:ext>
            </p:extLst>
          </p:nvPr>
        </p:nvGraphicFramePr>
        <p:xfrm>
          <a:off x="5991225" y="4955109"/>
          <a:ext cx="1577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91225" y="4955109"/>
                        <a:ext cx="1577975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73294"/>
              </p:ext>
            </p:extLst>
          </p:nvPr>
        </p:nvGraphicFramePr>
        <p:xfrm>
          <a:off x="6243638" y="5600700"/>
          <a:ext cx="1073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43638" y="5600700"/>
                        <a:ext cx="10731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38281"/>
              </p:ext>
            </p:extLst>
          </p:nvPr>
        </p:nvGraphicFramePr>
        <p:xfrm>
          <a:off x="3553618" y="6148932"/>
          <a:ext cx="64531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15" imgW="3124080" imgH="203040" progId="Equation.DSMT4">
                  <p:embed/>
                </p:oleObj>
              </mc:Choice>
              <mc:Fallback>
                <p:oleObj name="Equation" r:id="rId15" imgW="31240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53618" y="6148932"/>
                        <a:ext cx="6453187" cy="43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468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10" y="74963"/>
            <a:ext cx="12063455" cy="7029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575" y="1701190"/>
            <a:ext cx="12125240" cy="6662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10" y="3791998"/>
            <a:ext cx="12096665" cy="977702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984891"/>
              </p:ext>
            </p:extLst>
          </p:nvPr>
        </p:nvGraphicFramePr>
        <p:xfrm>
          <a:off x="1120775" y="731723"/>
          <a:ext cx="1757363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3" name="Equation" r:id="rId6" imgW="1130040" imgH="177480" progId="Equation.DSMT4">
                  <p:embed/>
                </p:oleObj>
              </mc:Choice>
              <mc:Fallback>
                <p:oleObj name="Equation" r:id="rId6" imgW="113004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20775" y="731723"/>
                        <a:ext cx="1757363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290026"/>
              </p:ext>
            </p:extLst>
          </p:nvPr>
        </p:nvGraphicFramePr>
        <p:xfrm>
          <a:off x="1179513" y="1019175"/>
          <a:ext cx="152082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4" name="Equation" r:id="rId8" imgW="977760" imgH="203040" progId="Equation.DSMT4">
                  <p:embed/>
                </p:oleObj>
              </mc:Choice>
              <mc:Fallback>
                <p:oleObj name="Equation" r:id="rId8" imgW="9777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79513" y="1019175"/>
                        <a:ext cx="1520825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083867"/>
              </p:ext>
            </p:extLst>
          </p:nvPr>
        </p:nvGraphicFramePr>
        <p:xfrm>
          <a:off x="923925" y="1422400"/>
          <a:ext cx="2035175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5" name="Equation" r:id="rId10" imgW="1307880" imgH="203040" progId="Equation.DSMT4">
                  <p:embed/>
                </p:oleObj>
              </mc:Choice>
              <mc:Fallback>
                <p:oleObj name="Equation" r:id="rId10" imgW="13078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23925" y="1422400"/>
                        <a:ext cx="2035175" cy="325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3473678"/>
              </p:ext>
            </p:extLst>
          </p:nvPr>
        </p:nvGraphicFramePr>
        <p:xfrm>
          <a:off x="6237288" y="370943"/>
          <a:ext cx="18161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6" name="Equation" r:id="rId12" imgW="1168200" imgH="177480" progId="Equation.DSMT4">
                  <p:embed/>
                </p:oleObj>
              </mc:Choice>
              <mc:Fallback>
                <p:oleObj name="Equation" r:id="rId12" imgW="11682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237288" y="370943"/>
                        <a:ext cx="1816100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763103"/>
              </p:ext>
            </p:extLst>
          </p:nvPr>
        </p:nvGraphicFramePr>
        <p:xfrm>
          <a:off x="6848475" y="643981"/>
          <a:ext cx="16383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7" name="Equation" r:id="rId14" imgW="1054080" imgH="177480" progId="Equation.DSMT4">
                  <p:embed/>
                </p:oleObj>
              </mc:Choice>
              <mc:Fallback>
                <p:oleObj name="Equation" r:id="rId14" imgW="105408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848475" y="643981"/>
                        <a:ext cx="1638300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88810"/>
              </p:ext>
            </p:extLst>
          </p:nvPr>
        </p:nvGraphicFramePr>
        <p:xfrm>
          <a:off x="6976269" y="1000106"/>
          <a:ext cx="13827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8" name="Equation" r:id="rId16" imgW="888840" imgH="177480" progId="Equation.DSMT4">
                  <p:embed/>
                </p:oleObj>
              </mc:Choice>
              <mc:Fallback>
                <p:oleObj name="Equation" r:id="rId16" imgW="88884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976269" y="1000106"/>
                        <a:ext cx="1382712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581448"/>
              </p:ext>
            </p:extLst>
          </p:nvPr>
        </p:nvGraphicFramePr>
        <p:xfrm>
          <a:off x="7302501" y="1393348"/>
          <a:ext cx="7508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49" name="Equation" r:id="rId18" imgW="482400" imgH="177480" progId="Equation.DSMT4">
                  <p:embed/>
                </p:oleObj>
              </mc:Choice>
              <mc:Fallback>
                <p:oleObj name="Equation" r:id="rId18" imgW="48240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02501" y="1393348"/>
                        <a:ext cx="750887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489254"/>
              </p:ext>
            </p:extLst>
          </p:nvPr>
        </p:nvGraphicFramePr>
        <p:xfrm>
          <a:off x="8486775" y="1268334"/>
          <a:ext cx="3256757" cy="337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0" name="Equation" r:id="rId20" imgW="2031840" imgH="203040" progId="Equation.DSMT4">
                  <p:embed/>
                </p:oleObj>
              </mc:Choice>
              <mc:Fallback>
                <p:oleObj name="Equation" r:id="rId20" imgW="20318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8486775" y="1268334"/>
                        <a:ext cx="3256757" cy="337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835806"/>
              </p:ext>
            </p:extLst>
          </p:nvPr>
        </p:nvGraphicFramePr>
        <p:xfrm>
          <a:off x="214312" y="2521425"/>
          <a:ext cx="27447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1" name="Equation" r:id="rId22" imgW="1765080" imgH="203040" progId="Equation.DSMT4">
                  <p:embed/>
                </p:oleObj>
              </mc:Choice>
              <mc:Fallback>
                <p:oleObj name="Equation" r:id="rId22" imgW="17650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4312" y="2521425"/>
                        <a:ext cx="2744788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887710"/>
              </p:ext>
            </p:extLst>
          </p:nvPr>
        </p:nvGraphicFramePr>
        <p:xfrm>
          <a:off x="6444757" y="3296673"/>
          <a:ext cx="3217261" cy="43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2" name="Equation" r:id="rId24" imgW="1549080" imgH="203040" progId="Equation.DSMT4">
                  <p:embed/>
                </p:oleObj>
              </mc:Choice>
              <mc:Fallback>
                <p:oleObj name="Equation" r:id="rId24" imgW="154908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444757" y="3296673"/>
                        <a:ext cx="3217261" cy="436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494962"/>
              </p:ext>
            </p:extLst>
          </p:nvPr>
        </p:nvGraphicFramePr>
        <p:xfrm>
          <a:off x="223838" y="2830513"/>
          <a:ext cx="15605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3" name="Equation" r:id="rId26" imgW="1002960" imgH="177480" progId="Equation.DSMT4">
                  <p:embed/>
                </p:oleObj>
              </mc:Choice>
              <mc:Fallback>
                <p:oleObj name="Equation" r:id="rId26" imgW="100296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23838" y="2830513"/>
                        <a:ext cx="1560512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935064"/>
              </p:ext>
            </p:extLst>
          </p:nvPr>
        </p:nvGraphicFramePr>
        <p:xfrm>
          <a:off x="273050" y="2235675"/>
          <a:ext cx="26860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4" name="Equation" r:id="rId28" imgW="1726920" imgH="203040" progId="Equation.DSMT4">
                  <p:embed/>
                </p:oleObj>
              </mc:Choice>
              <mc:Fallback>
                <p:oleObj name="Equation" r:id="rId28" imgW="172692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73050" y="2235675"/>
                        <a:ext cx="268605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541014"/>
              </p:ext>
            </p:extLst>
          </p:nvPr>
        </p:nvGraphicFramePr>
        <p:xfrm>
          <a:off x="273050" y="3171825"/>
          <a:ext cx="15414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5" name="Equation" r:id="rId30" imgW="990360" imgH="203040" progId="Equation.DSMT4">
                  <p:embed/>
                </p:oleObj>
              </mc:Choice>
              <mc:Fallback>
                <p:oleObj name="Equation" r:id="rId30" imgW="99036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73050" y="3171825"/>
                        <a:ext cx="1541463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630596"/>
              </p:ext>
            </p:extLst>
          </p:nvPr>
        </p:nvGraphicFramePr>
        <p:xfrm>
          <a:off x="287338" y="3480213"/>
          <a:ext cx="17383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6" name="Equation" r:id="rId32" imgW="1117440" imgH="203040" progId="Equation.DSMT4">
                  <p:embed/>
                </p:oleObj>
              </mc:Choice>
              <mc:Fallback>
                <p:oleObj name="Equation" r:id="rId32" imgW="111744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87338" y="3480213"/>
                        <a:ext cx="1738312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35874"/>
              </p:ext>
            </p:extLst>
          </p:nvPr>
        </p:nvGraphicFramePr>
        <p:xfrm>
          <a:off x="3997325" y="2255518"/>
          <a:ext cx="19558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7" name="Equation" r:id="rId34" imgW="1257120" imgH="177480" progId="Equation.DSMT4">
                  <p:embed/>
                </p:oleObj>
              </mc:Choice>
              <mc:Fallback>
                <p:oleObj name="Equation" r:id="rId34" imgW="1257120" imgH="17748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997325" y="2255518"/>
                        <a:ext cx="1955800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932118"/>
              </p:ext>
            </p:extLst>
          </p:nvPr>
        </p:nvGraphicFramePr>
        <p:xfrm>
          <a:off x="4621835" y="2524918"/>
          <a:ext cx="12842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8" name="Equation" r:id="rId36" imgW="825480" imgH="177480" progId="Equation.DSMT4">
                  <p:embed/>
                </p:oleObj>
              </mc:Choice>
              <mc:Fallback>
                <p:oleObj name="Equation" r:id="rId36" imgW="825480" imgH="177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4621835" y="2524918"/>
                        <a:ext cx="1284288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61929"/>
              </p:ext>
            </p:extLst>
          </p:nvPr>
        </p:nvGraphicFramePr>
        <p:xfrm>
          <a:off x="4635500" y="2872708"/>
          <a:ext cx="13843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59" name="Equation" r:id="rId38" imgW="888840" imgH="177480" progId="Equation.DSMT4">
                  <p:embed/>
                </p:oleObj>
              </mc:Choice>
              <mc:Fallback>
                <p:oleObj name="Equation" r:id="rId38" imgW="888840" imgH="177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4635500" y="2872708"/>
                        <a:ext cx="1384300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171471"/>
              </p:ext>
            </p:extLst>
          </p:nvPr>
        </p:nvGraphicFramePr>
        <p:xfrm>
          <a:off x="4746625" y="3116263"/>
          <a:ext cx="12065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0" name="Equation" r:id="rId40" imgW="774360" imgH="203040" progId="Equation.DSMT4">
                  <p:embed/>
                </p:oleObj>
              </mc:Choice>
              <mc:Fallback>
                <p:oleObj name="Equation" r:id="rId40" imgW="77436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4746625" y="3116263"/>
                        <a:ext cx="120650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34412"/>
              </p:ext>
            </p:extLst>
          </p:nvPr>
        </p:nvGraphicFramePr>
        <p:xfrm>
          <a:off x="4875212" y="3479104"/>
          <a:ext cx="9493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1" name="Equation" r:id="rId42" imgW="609480" imgH="177480" progId="Equation.DSMT4">
                  <p:embed/>
                </p:oleObj>
              </mc:Choice>
              <mc:Fallback>
                <p:oleObj name="Equation" r:id="rId42" imgW="609480" imgH="17748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4875212" y="3479104"/>
                        <a:ext cx="949325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484331"/>
              </p:ext>
            </p:extLst>
          </p:nvPr>
        </p:nvGraphicFramePr>
        <p:xfrm>
          <a:off x="509588" y="4702175"/>
          <a:ext cx="98742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2" name="Equation" r:id="rId44" imgW="634680" imgH="177480" progId="Equation.DSMT4">
                  <p:embed/>
                </p:oleObj>
              </mc:Choice>
              <mc:Fallback>
                <p:oleObj name="Equation" r:id="rId44" imgW="6346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509588" y="4702175"/>
                        <a:ext cx="987425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520906"/>
              </p:ext>
            </p:extLst>
          </p:nvPr>
        </p:nvGraphicFramePr>
        <p:xfrm>
          <a:off x="223838" y="4954897"/>
          <a:ext cx="20526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" name="Equation" r:id="rId46" imgW="1320480" imgH="203040" progId="Equation.DSMT4">
                  <p:embed/>
                </p:oleObj>
              </mc:Choice>
              <mc:Fallback>
                <p:oleObj name="Equation" r:id="rId46" imgW="132048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223838" y="4954897"/>
                        <a:ext cx="2052638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583747"/>
              </p:ext>
            </p:extLst>
          </p:nvPr>
        </p:nvGraphicFramePr>
        <p:xfrm>
          <a:off x="214312" y="5303606"/>
          <a:ext cx="19145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" name="Equation" r:id="rId48" imgW="1231560" imgH="203040" progId="Equation.DSMT4">
                  <p:embed/>
                </p:oleObj>
              </mc:Choice>
              <mc:Fallback>
                <p:oleObj name="Equation" r:id="rId48" imgW="123156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214312" y="5303606"/>
                        <a:ext cx="1914525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39708"/>
              </p:ext>
            </p:extLst>
          </p:nvPr>
        </p:nvGraphicFramePr>
        <p:xfrm>
          <a:off x="156369" y="5648727"/>
          <a:ext cx="33162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" name="Equation" r:id="rId50" imgW="2133360" imgH="203040" progId="Equation.DSMT4">
                  <p:embed/>
                </p:oleObj>
              </mc:Choice>
              <mc:Fallback>
                <p:oleObj name="Equation" r:id="rId50" imgW="213336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156369" y="5648727"/>
                        <a:ext cx="3316288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920324"/>
              </p:ext>
            </p:extLst>
          </p:nvPr>
        </p:nvGraphicFramePr>
        <p:xfrm>
          <a:off x="1584325" y="5975752"/>
          <a:ext cx="7112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" name="Equation" r:id="rId52" imgW="457200" imgH="177480" progId="Equation.DSMT4">
                  <p:embed/>
                </p:oleObj>
              </mc:Choice>
              <mc:Fallback>
                <p:oleObj name="Equation" r:id="rId52" imgW="45720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1584325" y="5975752"/>
                        <a:ext cx="711200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341871"/>
              </p:ext>
            </p:extLst>
          </p:nvPr>
        </p:nvGraphicFramePr>
        <p:xfrm>
          <a:off x="4652963" y="4672013"/>
          <a:ext cx="47402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" name="Equation" r:id="rId54" imgW="3047760" imgH="203040" progId="Equation.DSMT4">
                  <p:embed/>
                </p:oleObj>
              </mc:Choice>
              <mc:Fallback>
                <p:oleObj name="Equation" r:id="rId54" imgW="304776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4652963" y="4672013"/>
                        <a:ext cx="4740275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055666"/>
              </p:ext>
            </p:extLst>
          </p:nvPr>
        </p:nvGraphicFramePr>
        <p:xfrm>
          <a:off x="5245100" y="5026025"/>
          <a:ext cx="3556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" name="Equation" r:id="rId56" imgW="2286000" imgH="203040" progId="Equation.DSMT4">
                  <p:embed/>
                </p:oleObj>
              </mc:Choice>
              <mc:Fallback>
                <p:oleObj name="Equation" r:id="rId56" imgW="2286000" imgH="20304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57"/>
                      <a:stretch>
                        <a:fillRect/>
                      </a:stretch>
                    </p:blipFill>
                    <p:spPr>
                      <a:xfrm>
                        <a:off x="5245100" y="5026025"/>
                        <a:ext cx="355600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042469"/>
              </p:ext>
            </p:extLst>
          </p:nvPr>
        </p:nvGraphicFramePr>
        <p:xfrm>
          <a:off x="6192838" y="5383213"/>
          <a:ext cx="1658937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9" name="Equation" r:id="rId58" imgW="1066680" imgH="177480" progId="Equation.DSMT4">
                  <p:embed/>
                </p:oleObj>
              </mc:Choice>
              <mc:Fallback>
                <p:oleObj name="Equation" r:id="rId58" imgW="1066680" imgH="17748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59"/>
                      <a:stretch>
                        <a:fillRect/>
                      </a:stretch>
                    </p:blipFill>
                    <p:spPr>
                      <a:xfrm>
                        <a:off x="6192838" y="5383213"/>
                        <a:ext cx="1658937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414384"/>
              </p:ext>
            </p:extLst>
          </p:nvPr>
        </p:nvGraphicFramePr>
        <p:xfrm>
          <a:off x="6613525" y="5638155"/>
          <a:ext cx="12827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" name="Equation" r:id="rId60" imgW="825480" imgH="177480" progId="Equation.DSMT4">
                  <p:embed/>
                </p:oleObj>
              </mc:Choice>
              <mc:Fallback>
                <p:oleObj name="Equation" r:id="rId60" imgW="825480" imgH="17748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61"/>
                      <a:stretch>
                        <a:fillRect/>
                      </a:stretch>
                    </p:blipFill>
                    <p:spPr>
                      <a:xfrm>
                        <a:off x="6613525" y="5638155"/>
                        <a:ext cx="1282700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06667"/>
              </p:ext>
            </p:extLst>
          </p:nvPr>
        </p:nvGraphicFramePr>
        <p:xfrm>
          <a:off x="6469063" y="5999163"/>
          <a:ext cx="1104900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1" name="Equation" r:id="rId62" imgW="711000" imgH="177480" progId="Equation.DSMT4">
                  <p:embed/>
                </p:oleObj>
              </mc:Choice>
              <mc:Fallback>
                <p:oleObj name="Equation" r:id="rId62" imgW="711000" imgH="17748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63"/>
                      <a:stretch>
                        <a:fillRect/>
                      </a:stretch>
                    </p:blipFill>
                    <p:spPr>
                      <a:xfrm>
                        <a:off x="6469063" y="5999163"/>
                        <a:ext cx="1104900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669960"/>
              </p:ext>
            </p:extLst>
          </p:nvPr>
        </p:nvGraphicFramePr>
        <p:xfrm>
          <a:off x="6696075" y="6364288"/>
          <a:ext cx="6508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" name="Equation" r:id="rId64" imgW="419040" imgH="177480" progId="Equation.DSMT4">
                  <p:embed/>
                </p:oleObj>
              </mc:Choice>
              <mc:Fallback>
                <p:oleObj name="Equation" r:id="rId64" imgW="419040" imgH="17748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6696075" y="6364288"/>
                        <a:ext cx="650875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77442"/>
              </p:ext>
            </p:extLst>
          </p:nvPr>
        </p:nvGraphicFramePr>
        <p:xfrm>
          <a:off x="8299450" y="6261100"/>
          <a:ext cx="23209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3" name="Equation" r:id="rId66" imgW="1117440" imgH="203040" progId="Equation.DSMT4">
                  <p:embed/>
                </p:oleObj>
              </mc:Choice>
              <mc:Fallback>
                <p:oleObj name="Equation" r:id="rId66" imgW="1117440" imgH="203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67"/>
                      <a:stretch>
                        <a:fillRect/>
                      </a:stretch>
                    </p:blipFill>
                    <p:spPr>
                      <a:xfrm>
                        <a:off x="8299450" y="6261100"/>
                        <a:ext cx="2320925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903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984"/>
            <a:ext cx="12136705" cy="5772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837" y="638650"/>
            <a:ext cx="8437332" cy="36618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2534" y="3744277"/>
            <a:ext cx="8398635" cy="260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87" y="222566"/>
            <a:ext cx="11943644" cy="1565876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20187" y="2678430"/>
            <a:ext cx="19288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97627" y="2678430"/>
            <a:ext cx="19288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88707" y="2678112"/>
            <a:ext cx="19288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253026"/>
              </p:ext>
            </p:extLst>
          </p:nvPr>
        </p:nvGraphicFramePr>
        <p:xfrm>
          <a:off x="723364" y="2966084"/>
          <a:ext cx="722457" cy="45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203040" imgH="177480" progId="Equation.DSMT4">
                  <p:embed/>
                </p:oleObj>
              </mc:Choice>
              <mc:Fallback>
                <p:oleObj name="Equation" r:id="rId4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3364" y="2966084"/>
                        <a:ext cx="722457" cy="459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261447"/>
              </p:ext>
            </p:extLst>
          </p:nvPr>
        </p:nvGraphicFramePr>
        <p:xfrm>
          <a:off x="1052133" y="2416492"/>
          <a:ext cx="3159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88560" imgH="203040" progId="Equation.DSMT4">
                  <p:embed/>
                </p:oleObj>
              </mc:Choice>
              <mc:Fallback>
                <p:oleObj name="Equation" r:id="rId6" imgW="885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52133" y="2416492"/>
                        <a:ext cx="31591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210089" y="2678429"/>
            <a:ext cx="984471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484873"/>
              </p:ext>
            </p:extLst>
          </p:nvPr>
        </p:nvGraphicFramePr>
        <p:xfrm>
          <a:off x="3032125" y="2987675"/>
          <a:ext cx="8588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241200" imgH="177480" progId="Equation.DSMT4">
                  <p:embed/>
                </p:oleObj>
              </mc:Choice>
              <mc:Fallback>
                <p:oleObj name="Equation" r:id="rId8" imgW="24120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32125" y="2987675"/>
                        <a:ext cx="858838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356442"/>
              </p:ext>
            </p:extLst>
          </p:nvPr>
        </p:nvGraphicFramePr>
        <p:xfrm>
          <a:off x="3314700" y="2416175"/>
          <a:ext cx="3619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101520" imgH="203040" progId="Equation.DSMT4">
                  <p:embed/>
                </p:oleObj>
              </mc:Choice>
              <mc:Fallback>
                <p:oleObj name="Equation" r:id="rId10" imgW="1015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14700" y="2416175"/>
                        <a:ext cx="36195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 flipV="1">
            <a:off x="2505650" y="2666683"/>
            <a:ext cx="983127" cy="11429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337189"/>
              </p:ext>
            </p:extLst>
          </p:nvPr>
        </p:nvGraphicFramePr>
        <p:xfrm>
          <a:off x="5408199" y="2893694"/>
          <a:ext cx="858838" cy="106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2" imgW="241200" imgH="393480" progId="Equation.DSMT4">
                  <p:embed/>
                </p:oleObj>
              </mc:Choice>
              <mc:Fallback>
                <p:oleObj name="Equation" r:id="rId12" imgW="2412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08199" y="2893694"/>
                        <a:ext cx="858838" cy="1062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03989"/>
              </p:ext>
            </p:extLst>
          </p:nvPr>
        </p:nvGraphicFramePr>
        <p:xfrm>
          <a:off x="5853113" y="2398713"/>
          <a:ext cx="3159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4" imgW="88560" imgH="203040" progId="Equation.DSMT4">
                  <p:embed/>
                </p:oleObj>
              </mc:Choice>
              <mc:Fallback>
                <p:oleObj name="Equation" r:id="rId14" imgW="8856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853113" y="2398713"/>
                        <a:ext cx="31591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flipH="1" flipV="1">
            <a:off x="4880147" y="2672397"/>
            <a:ext cx="1122363" cy="1143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252938"/>
              </p:ext>
            </p:extLst>
          </p:nvPr>
        </p:nvGraphicFramePr>
        <p:xfrm>
          <a:off x="736600" y="3830638"/>
          <a:ext cx="9779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6" imgW="457200" imgH="203040" progId="Equation.DSMT4">
                  <p:embed/>
                </p:oleObj>
              </mc:Choice>
              <mc:Fallback>
                <p:oleObj name="Equation" r:id="rId16" imgW="457200" imgH="20304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36600" y="3830638"/>
                        <a:ext cx="97790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681680"/>
              </p:ext>
            </p:extLst>
          </p:nvPr>
        </p:nvGraphicFramePr>
        <p:xfrm>
          <a:off x="2689225" y="3817938"/>
          <a:ext cx="12509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8" imgW="583920" imgH="203040" progId="Equation.DSMT4">
                  <p:embed/>
                </p:oleObj>
              </mc:Choice>
              <mc:Fallback>
                <p:oleObj name="Equation" r:id="rId18" imgW="583920" imgH="20304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689225" y="3817938"/>
                        <a:ext cx="125095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671948"/>
              </p:ext>
            </p:extLst>
          </p:nvPr>
        </p:nvGraphicFramePr>
        <p:xfrm>
          <a:off x="5111750" y="4041775"/>
          <a:ext cx="12779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20" imgW="596880" imgH="393480" progId="Equation.DSMT4">
                  <p:embed/>
                </p:oleObj>
              </mc:Choice>
              <mc:Fallback>
                <p:oleObj name="Equation" r:id="rId20" imgW="596880" imgH="39348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111750" y="4041775"/>
                        <a:ext cx="1277938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701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819"/>
            <a:ext cx="11998686" cy="1484048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120187" y="2678430"/>
            <a:ext cx="19288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573720" y="2656839"/>
            <a:ext cx="19288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113747" y="2678112"/>
            <a:ext cx="19288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747866"/>
              </p:ext>
            </p:extLst>
          </p:nvPr>
        </p:nvGraphicFramePr>
        <p:xfrm>
          <a:off x="264466" y="2966718"/>
          <a:ext cx="722457" cy="459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4" imgW="203040" imgH="177480" progId="Equation.DSMT4">
                  <p:embed/>
                </p:oleObj>
              </mc:Choice>
              <mc:Fallback>
                <p:oleObj name="Equation" r:id="rId4" imgW="20304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4466" y="2966718"/>
                        <a:ext cx="722457" cy="4591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420494"/>
              </p:ext>
            </p:extLst>
          </p:nvPr>
        </p:nvGraphicFramePr>
        <p:xfrm>
          <a:off x="543425" y="2348228"/>
          <a:ext cx="360362" cy="545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6" imgW="101520" imgH="203040" progId="Equation.DSMT4">
                  <p:embed/>
                </p:oleObj>
              </mc:Choice>
              <mc:Fallback>
                <p:oleObj name="Equation" r:id="rId6" imgW="1015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3425" y="2348228"/>
                        <a:ext cx="360362" cy="5454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762685"/>
              </p:ext>
            </p:extLst>
          </p:nvPr>
        </p:nvGraphicFramePr>
        <p:xfrm>
          <a:off x="3593377" y="3007996"/>
          <a:ext cx="7239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593377" y="3007996"/>
                        <a:ext cx="7239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634745"/>
              </p:ext>
            </p:extLst>
          </p:nvPr>
        </p:nvGraphicFramePr>
        <p:xfrm>
          <a:off x="5108864" y="2348228"/>
          <a:ext cx="3619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0" imgW="101520" imgH="203040" progId="Equation.DSMT4">
                  <p:embed/>
                </p:oleObj>
              </mc:Choice>
              <mc:Fallback>
                <p:oleObj name="Equation" r:id="rId10" imgW="1015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08864" y="2348228"/>
                        <a:ext cx="36195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722827"/>
              </p:ext>
            </p:extLst>
          </p:nvPr>
        </p:nvGraphicFramePr>
        <p:xfrm>
          <a:off x="8401218" y="2997843"/>
          <a:ext cx="587375" cy="444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2" imgW="241200" imgH="177480" progId="Equation.DSMT4">
                  <p:embed/>
                </p:oleObj>
              </mc:Choice>
              <mc:Fallback>
                <p:oleObj name="Equation" r:id="rId12" imgW="241200" imgH="1774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401218" y="2997843"/>
                        <a:ext cx="587375" cy="444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3447498"/>
              </p:ext>
            </p:extLst>
          </p:nvPr>
        </p:nvGraphicFramePr>
        <p:xfrm>
          <a:off x="8552443" y="2394584"/>
          <a:ext cx="3159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4" imgW="88560" imgH="203040" progId="Equation.DSMT4">
                  <p:embed/>
                </p:oleObj>
              </mc:Choice>
              <mc:Fallback>
                <p:oleObj name="Equation" r:id="rId14" imgW="8856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552443" y="2394584"/>
                        <a:ext cx="31591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709362"/>
              </p:ext>
            </p:extLst>
          </p:nvPr>
        </p:nvGraphicFramePr>
        <p:xfrm>
          <a:off x="1390650" y="2982913"/>
          <a:ext cx="45243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390650" y="2982913"/>
                        <a:ext cx="452438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248476"/>
              </p:ext>
            </p:extLst>
          </p:nvPr>
        </p:nvGraphicFramePr>
        <p:xfrm>
          <a:off x="1475123" y="2348226"/>
          <a:ext cx="3619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18" imgW="101520" imgH="203040" progId="Equation.DSMT4">
                  <p:embed/>
                </p:oleObj>
              </mc:Choice>
              <mc:Fallback>
                <p:oleObj name="Equation" r:id="rId18" imgW="10152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75123" y="2348226"/>
                        <a:ext cx="36195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700522" y="2656521"/>
            <a:ext cx="91634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729382"/>
              </p:ext>
            </p:extLst>
          </p:nvPr>
        </p:nvGraphicFramePr>
        <p:xfrm>
          <a:off x="4748213" y="3024188"/>
          <a:ext cx="677862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9" imgW="190440" imgH="164880" progId="Equation.DSMT4">
                  <p:embed/>
                </p:oleObj>
              </mc:Choice>
              <mc:Fallback>
                <p:oleObj name="Equation" r:id="rId19" imgW="19044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748213" y="3024188"/>
                        <a:ext cx="677862" cy="427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087312"/>
              </p:ext>
            </p:extLst>
          </p:nvPr>
        </p:nvGraphicFramePr>
        <p:xfrm>
          <a:off x="3953698" y="2348227"/>
          <a:ext cx="3159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21" imgW="88560" imgH="203040" progId="Equation.DSMT4">
                  <p:embed/>
                </p:oleObj>
              </mc:Choice>
              <mc:Fallback>
                <p:oleObj name="Equation" r:id="rId21" imgW="8856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953698" y="2348227"/>
                        <a:ext cx="31591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>
            <a:off x="4047497" y="2620961"/>
            <a:ext cx="12423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91908"/>
              </p:ext>
            </p:extLst>
          </p:nvPr>
        </p:nvGraphicFramePr>
        <p:xfrm>
          <a:off x="7380955" y="2376636"/>
          <a:ext cx="315912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23" imgW="88560" imgH="203040" progId="Equation.DSMT4">
                  <p:embed/>
                </p:oleObj>
              </mc:Choice>
              <mc:Fallback>
                <p:oleObj name="Equation" r:id="rId23" imgW="8856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380955" y="2376636"/>
                        <a:ext cx="315912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558647"/>
              </p:ext>
            </p:extLst>
          </p:nvPr>
        </p:nvGraphicFramePr>
        <p:xfrm>
          <a:off x="7313486" y="3024188"/>
          <a:ext cx="450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25" imgW="126720" imgH="177480" progId="Equation.DSMT4">
                  <p:embed/>
                </p:oleObj>
              </mc:Choice>
              <mc:Fallback>
                <p:oleObj name="Equation" r:id="rId25" imgW="12672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313486" y="3024188"/>
                        <a:ext cx="450850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>
            <a:off x="7456982" y="2656521"/>
            <a:ext cx="12423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908142"/>
              </p:ext>
            </p:extLst>
          </p:nvPr>
        </p:nvGraphicFramePr>
        <p:xfrm>
          <a:off x="499936" y="3662460"/>
          <a:ext cx="1250401" cy="508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27" imgW="431640" imgH="203040" progId="Equation.DSMT4">
                  <p:embed/>
                </p:oleObj>
              </mc:Choice>
              <mc:Fallback>
                <p:oleObj name="Equation" r:id="rId27" imgW="431640" imgH="20304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99936" y="3662460"/>
                        <a:ext cx="1250401" cy="508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713475"/>
              </p:ext>
            </p:extLst>
          </p:nvPr>
        </p:nvGraphicFramePr>
        <p:xfrm>
          <a:off x="3998913" y="3756025"/>
          <a:ext cx="13223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29" imgW="507960" imgH="203040" progId="Equation.DSMT4">
                  <p:embed/>
                </p:oleObj>
              </mc:Choice>
              <mc:Fallback>
                <p:oleObj name="Equation" r:id="rId29" imgW="507960" imgH="20304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998913" y="3756025"/>
                        <a:ext cx="1322387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37323"/>
              </p:ext>
            </p:extLst>
          </p:nvPr>
        </p:nvGraphicFramePr>
        <p:xfrm>
          <a:off x="7456982" y="3662460"/>
          <a:ext cx="1397456" cy="638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31" imgW="457200" imgH="203040" progId="Equation.DSMT4">
                  <p:embed/>
                </p:oleObj>
              </mc:Choice>
              <mc:Fallback>
                <p:oleObj name="Equation" r:id="rId31" imgW="457200" imgH="2030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456982" y="3662460"/>
                        <a:ext cx="1397456" cy="638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12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8438"/>
            <a:ext cx="12192000" cy="19696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45" y="2357200"/>
            <a:ext cx="6231108" cy="11161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273" y="3865675"/>
            <a:ext cx="4813389" cy="99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9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27" y="1577892"/>
            <a:ext cx="6681788" cy="4679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1" y="0"/>
            <a:ext cx="9134380" cy="141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0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000"/>
            <a:ext cx="12042427" cy="11027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813" y="3325447"/>
            <a:ext cx="11736852" cy="1158346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666054"/>
              </p:ext>
            </p:extLst>
          </p:nvPr>
        </p:nvGraphicFramePr>
        <p:xfrm>
          <a:off x="1596535" y="552310"/>
          <a:ext cx="250876" cy="733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6535" y="552310"/>
                        <a:ext cx="250876" cy="733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391998" y="614797"/>
            <a:ext cx="204537" cy="41648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235071"/>
              </p:ext>
            </p:extLst>
          </p:nvPr>
        </p:nvGraphicFramePr>
        <p:xfrm>
          <a:off x="615421" y="1080484"/>
          <a:ext cx="1051699" cy="7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7" imgW="596880" imgH="393480" progId="Equation.DSMT4">
                  <p:embed/>
                </p:oleObj>
              </mc:Choice>
              <mc:Fallback>
                <p:oleObj name="Equation" r:id="rId7" imgW="596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5421" y="1080484"/>
                        <a:ext cx="1051699" cy="7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69749"/>
              </p:ext>
            </p:extLst>
          </p:nvPr>
        </p:nvGraphicFramePr>
        <p:xfrm>
          <a:off x="1008464" y="1765372"/>
          <a:ext cx="675169" cy="744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9" imgW="368280" imgH="393480" progId="Equation.DSMT4">
                  <p:embed/>
                </p:oleObj>
              </mc:Choice>
              <mc:Fallback>
                <p:oleObj name="Equation" r:id="rId9" imgW="36828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08464" y="1765372"/>
                        <a:ext cx="675169" cy="744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179125" y="2444759"/>
            <a:ext cx="1049376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796853"/>
              </p:ext>
            </p:extLst>
          </p:nvPr>
        </p:nvGraphicFramePr>
        <p:xfrm>
          <a:off x="518754" y="2626889"/>
          <a:ext cx="444830" cy="91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1" imgW="139680" imgH="393480" progId="Equation.DSMT4">
                  <p:embed/>
                </p:oleObj>
              </mc:Choice>
              <mc:Fallback>
                <p:oleObj name="Equation" r:id="rId11" imgW="13968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8754" y="2626889"/>
                        <a:ext cx="444830" cy="910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583202"/>
              </p:ext>
            </p:extLst>
          </p:nvPr>
        </p:nvGraphicFramePr>
        <p:xfrm>
          <a:off x="518754" y="2113078"/>
          <a:ext cx="396200" cy="657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13" imgW="88560" imgH="203040" progId="Equation.DSMT4">
                  <p:embed/>
                </p:oleObj>
              </mc:Choice>
              <mc:Fallback>
                <p:oleObj name="Equation" r:id="rId13" imgW="885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8754" y="2113078"/>
                        <a:ext cx="396200" cy="657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160234" y="2446002"/>
            <a:ext cx="524782" cy="44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621061"/>
              </p:ext>
            </p:extLst>
          </p:nvPr>
        </p:nvGraphicFramePr>
        <p:xfrm>
          <a:off x="2251478" y="970962"/>
          <a:ext cx="721391" cy="411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15" imgW="368280" imgH="203040" progId="Equation.DSMT4">
                  <p:embed/>
                </p:oleObj>
              </mc:Choice>
              <mc:Fallback>
                <p:oleObj name="Equation" r:id="rId15" imgW="3682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51478" y="970962"/>
                        <a:ext cx="721391" cy="411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061976"/>
              </p:ext>
            </p:extLst>
          </p:nvPr>
        </p:nvGraphicFramePr>
        <p:xfrm>
          <a:off x="2607801" y="1507854"/>
          <a:ext cx="6969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7" imgW="355320" imgH="203040" progId="Equation.DSMT4">
                  <p:embed/>
                </p:oleObj>
              </mc:Choice>
              <mc:Fallback>
                <p:oleObj name="Equation" r:id="rId17" imgW="35532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607801" y="1507854"/>
                        <a:ext cx="696912" cy="411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>
            <a:off x="2482462" y="2203641"/>
            <a:ext cx="1049376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847527"/>
              </p:ext>
            </p:extLst>
          </p:nvPr>
        </p:nvGraphicFramePr>
        <p:xfrm>
          <a:off x="2854972" y="2452933"/>
          <a:ext cx="322736" cy="329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9" imgW="126720" imgH="177480" progId="Equation.DSMT4">
                  <p:embed/>
                </p:oleObj>
              </mc:Choice>
              <mc:Fallback>
                <p:oleObj name="Equation" r:id="rId19" imgW="12672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854972" y="2452933"/>
                        <a:ext cx="322736" cy="329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542292"/>
              </p:ext>
            </p:extLst>
          </p:nvPr>
        </p:nvGraphicFramePr>
        <p:xfrm>
          <a:off x="2885251" y="1947179"/>
          <a:ext cx="323851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21" imgW="101520" imgH="203040" progId="Equation.DSMT4">
                  <p:embed/>
                </p:oleObj>
              </mc:Choice>
              <mc:Fallback>
                <p:oleObj name="Equation" r:id="rId21" imgW="101520" imgH="203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885251" y="1947179"/>
                        <a:ext cx="323851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 flipV="1">
            <a:off x="2491558" y="2191780"/>
            <a:ext cx="524782" cy="44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156537"/>
              </p:ext>
            </p:extLst>
          </p:nvPr>
        </p:nvGraphicFramePr>
        <p:xfrm>
          <a:off x="4924006" y="545241"/>
          <a:ext cx="18954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23" imgW="1218960" imgH="393480" progId="Equation.DSMT4">
                  <p:embed/>
                </p:oleObj>
              </mc:Choice>
              <mc:Fallback>
                <p:oleObj name="Equation" r:id="rId23" imgW="1218960" imgH="393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924006" y="545241"/>
                        <a:ext cx="1895475" cy="633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757893"/>
              </p:ext>
            </p:extLst>
          </p:nvPr>
        </p:nvGraphicFramePr>
        <p:xfrm>
          <a:off x="5476455" y="1223058"/>
          <a:ext cx="79057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25" imgW="507960" imgH="177480" progId="Equation.DSMT4">
                  <p:embed/>
                </p:oleObj>
              </mc:Choice>
              <mc:Fallback>
                <p:oleObj name="Equation" r:id="rId25" imgW="50796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5476455" y="1223058"/>
                        <a:ext cx="790575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991076"/>
              </p:ext>
            </p:extLst>
          </p:nvPr>
        </p:nvGraphicFramePr>
        <p:xfrm>
          <a:off x="5475587" y="1531914"/>
          <a:ext cx="790575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27" imgW="507960" imgH="177480" progId="Equation.DSMT4">
                  <p:embed/>
                </p:oleObj>
              </mc:Choice>
              <mc:Fallback>
                <p:oleObj name="Equation" r:id="rId27" imgW="507960" imgH="1774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475587" y="1531914"/>
                        <a:ext cx="790575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>
            <a:off x="5343837" y="2071612"/>
            <a:ext cx="1244009" cy="1531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161795"/>
              </p:ext>
            </p:extLst>
          </p:nvPr>
        </p:nvGraphicFramePr>
        <p:xfrm>
          <a:off x="5643062" y="2347100"/>
          <a:ext cx="606282" cy="36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29" imgW="279360" imgH="177480" progId="Equation.DSMT4">
                  <p:embed/>
                </p:oleObj>
              </mc:Choice>
              <mc:Fallback>
                <p:oleObj name="Equation" r:id="rId29" imgW="2793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643062" y="2347100"/>
                        <a:ext cx="606282" cy="36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390026"/>
              </p:ext>
            </p:extLst>
          </p:nvPr>
        </p:nvGraphicFramePr>
        <p:xfrm>
          <a:off x="5874503" y="1823245"/>
          <a:ext cx="363451" cy="527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31" imgW="101520" imgH="203040" progId="Equation.DSMT4">
                  <p:embed/>
                </p:oleObj>
              </mc:Choice>
              <mc:Fallback>
                <p:oleObj name="Equation" r:id="rId31" imgW="1015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874503" y="1823245"/>
                        <a:ext cx="363451" cy="527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5965841" y="2086925"/>
            <a:ext cx="662312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89226"/>
              </p:ext>
            </p:extLst>
          </p:nvPr>
        </p:nvGraphicFramePr>
        <p:xfrm>
          <a:off x="404374" y="4273838"/>
          <a:ext cx="144303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33" imgW="736560" imgH="203040" progId="Equation.DSMT4">
                  <p:embed/>
                </p:oleObj>
              </mc:Choice>
              <mc:Fallback>
                <p:oleObj name="Equation" r:id="rId33" imgW="73656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04374" y="4273838"/>
                        <a:ext cx="1443037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223666"/>
              </p:ext>
            </p:extLst>
          </p:nvPr>
        </p:nvGraphicFramePr>
        <p:xfrm>
          <a:off x="778110" y="4899123"/>
          <a:ext cx="9191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35" imgW="469800" imgH="177480" progId="Equation.DSMT4">
                  <p:embed/>
                </p:oleObj>
              </mc:Choice>
              <mc:Fallback>
                <p:oleObj name="Equation" r:id="rId35" imgW="469800" imgH="17748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778110" y="4899123"/>
                        <a:ext cx="919162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703813" y="5621582"/>
            <a:ext cx="1049376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726710"/>
              </p:ext>
            </p:extLst>
          </p:nvPr>
        </p:nvGraphicFramePr>
        <p:xfrm>
          <a:off x="892291" y="5891236"/>
          <a:ext cx="51593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37" imgW="203040" imgH="177480" progId="Equation.DSMT4">
                  <p:embed/>
                </p:oleObj>
              </mc:Choice>
              <mc:Fallback>
                <p:oleObj name="Equation" r:id="rId37" imgW="20304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892291" y="5891236"/>
                        <a:ext cx="515937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091883"/>
              </p:ext>
            </p:extLst>
          </p:nvPr>
        </p:nvGraphicFramePr>
        <p:xfrm>
          <a:off x="1125893" y="5364956"/>
          <a:ext cx="2841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39" imgW="88560" imgH="203040" progId="Equation.DSMT4">
                  <p:embed/>
                </p:oleObj>
              </mc:Choice>
              <mc:Fallback>
                <p:oleObj name="Equation" r:id="rId39" imgW="8856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125893" y="5364956"/>
                        <a:ext cx="28416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 flipV="1">
            <a:off x="712909" y="5609721"/>
            <a:ext cx="524782" cy="44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378139"/>
              </p:ext>
            </p:extLst>
          </p:nvPr>
        </p:nvGraphicFramePr>
        <p:xfrm>
          <a:off x="3464788" y="3796742"/>
          <a:ext cx="2288696" cy="863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41" imgW="1079280" imgH="393480" progId="Equation.DSMT4">
                  <p:embed/>
                </p:oleObj>
              </mc:Choice>
              <mc:Fallback>
                <p:oleObj name="Equation" r:id="rId41" imgW="1079280" imgH="393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3464788" y="3796742"/>
                        <a:ext cx="2288696" cy="863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727385"/>
              </p:ext>
            </p:extLst>
          </p:nvPr>
        </p:nvGraphicFramePr>
        <p:xfrm>
          <a:off x="4015918" y="4672527"/>
          <a:ext cx="1186435" cy="429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43" imgW="507960" imgH="177480" progId="Equation.DSMT4">
                  <p:embed/>
                </p:oleObj>
              </mc:Choice>
              <mc:Fallback>
                <p:oleObj name="Equation" r:id="rId43" imgW="507960" imgH="1774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015918" y="4672527"/>
                        <a:ext cx="1186435" cy="429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Arrow Connector 46"/>
          <p:cNvCxnSpPr/>
          <p:nvPr/>
        </p:nvCxnSpPr>
        <p:spPr>
          <a:xfrm>
            <a:off x="3851123" y="5564891"/>
            <a:ext cx="121239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20981"/>
              </p:ext>
            </p:extLst>
          </p:nvPr>
        </p:nvGraphicFramePr>
        <p:xfrm>
          <a:off x="4269656" y="5851472"/>
          <a:ext cx="565352" cy="309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45" imgW="279360" imgH="177480" progId="Equation.DSMT4">
                  <p:embed/>
                </p:oleObj>
              </mc:Choice>
              <mc:Fallback>
                <p:oleObj name="Equation" r:id="rId45" imgW="279360" imgH="17748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4269656" y="5851472"/>
                        <a:ext cx="565352" cy="309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151593"/>
              </p:ext>
            </p:extLst>
          </p:nvPr>
        </p:nvGraphicFramePr>
        <p:xfrm>
          <a:off x="4434960" y="5250315"/>
          <a:ext cx="387583" cy="640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47" imgW="88560" imgH="203040" progId="Equation.DSMT4">
                  <p:embed/>
                </p:oleObj>
              </mc:Choice>
              <mc:Fallback>
                <p:oleObj name="Equation" r:id="rId47" imgW="88560" imgH="20304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4434960" y="5250315"/>
                        <a:ext cx="387583" cy="6409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flipH="1">
            <a:off x="3888194" y="5564731"/>
            <a:ext cx="762925" cy="16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49817"/>
              </p:ext>
            </p:extLst>
          </p:nvPr>
        </p:nvGraphicFramePr>
        <p:xfrm>
          <a:off x="1097667" y="2524822"/>
          <a:ext cx="997735" cy="814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49" imgW="495000" imgH="393480" progId="Equation.DSMT4">
                  <p:embed/>
                </p:oleObj>
              </mc:Choice>
              <mc:Fallback>
                <p:oleObj name="Equation" r:id="rId49" imgW="495000" imgH="393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1097667" y="2524822"/>
                        <a:ext cx="997735" cy="814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427226"/>
              </p:ext>
            </p:extLst>
          </p:nvPr>
        </p:nvGraphicFramePr>
        <p:xfrm>
          <a:off x="2861172" y="2848592"/>
          <a:ext cx="1006215" cy="446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51" imgW="469800" imgH="203040" progId="Equation.DSMT4">
                  <p:embed/>
                </p:oleObj>
              </mc:Choice>
              <mc:Fallback>
                <p:oleObj name="Equation" r:id="rId51" imgW="46980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2861172" y="2848592"/>
                        <a:ext cx="1006215" cy="446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97916"/>
              </p:ext>
            </p:extLst>
          </p:nvPr>
        </p:nvGraphicFramePr>
        <p:xfrm>
          <a:off x="5494733" y="2795378"/>
          <a:ext cx="12001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53" imgW="545760" imgH="203040" progId="Equation.DSMT4">
                  <p:embed/>
                </p:oleObj>
              </mc:Choice>
              <mc:Fallback>
                <p:oleObj name="Equation" r:id="rId53" imgW="54576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5494733" y="2795378"/>
                        <a:ext cx="1200150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429051"/>
              </p:ext>
            </p:extLst>
          </p:nvPr>
        </p:nvGraphicFramePr>
        <p:xfrm>
          <a:off x="847725" y="6265863"/>
          <a:ext cx="116998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55" imgW="545760" imgH="203040" progId="Equation.DSMT4">
                  <p:embed/>
                </p:oleObj>
              </mc:Choice>
              <mc:Fallback>
                <p:oleObj name="Equation" r:id="rId55" imgW="545760" imgH="20304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847725" y="6265863"/>
                        <a:ext cx="1169988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571462"/>
              </p:ext>
            </p:extLst>
          </p:nvPr>
        </p:nvGraphicFramePr>
        <p:xfrm>
          <a:off x="3851123" y="6254123"/>
          <a:ext cx="13604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57" imgW="634680" imgH="203040" progId="Equation.DSMT4">
                  <p:embed/>
                </p:oleObj>
              </mc:Choice>
              <mc:Fallback>
                <p:oleObj name="Equation" r:id="rId57" imgW="634680" imgH="20304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3851123" y="6254123"/>
                        <a:ext cx="1360488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720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26" y="39082"/>
            <a:ext cx="11860614" cy="707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175705"/>
            <a:ext cx="11833049" cy="91023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881588"/>
              </p:ext>
            </p:extLst>
          </p:nvPr>
        </p:nvGraphicFramePr>
        <p:xfrm>
          <a:off x="2287750" y="367946"/>
          <a:ext cx="2570167" cy="380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422360" imgH="203040" progId="Equation.DSMT4">
                  <p:embed/>
                </p:oleObj>
              </mc:Choice>
              <mc:Fallback>
                <p:oleObj name="Equation" r:id="rId5" imgW="142236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7750" y="367946"/>
                        <a:ext cx="2570167" cy="380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871641"/>
              </p:ext>
            </p:extLst>
          </p:nvPr>
        </p:nvGraphicFramePr>
        <p:xfrm>
          <a:off x="2746542" y="775750"/>
          <a:ext cx="21113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7" imgW="1168200" imgH="203040" progId="Equation.DSMT4">
                  <p:embed/>
                </p:oleObj>
              </mc:Choice>
              <mc:Fallback>
                <p:oleObj name="Equation" r:id="rId7" imgW="11682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6542" y="775750"/>
                        <a:ext cx="2111375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253446"/>
              </p:ext>
            </p:extLst>
          </p:nvPr>
        </p:nvGraphicFramePr>
        <p:xfrm>
          <a:off x="3232066" y="1033050"/>
          <a:ext cx="13081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9" imgW="723600" imgH="203040" progId="Equation.DSMT4">
                  <p:embed/>
                </p:oleObj>
              </mc:Choice>
              <mc:Fallback>
                <p:oleObj name="Equation" r:id="rId9" imgW="7236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32066" y="1033050"/>
                        <a:ext cx="1308100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754979"/>
              </p:ext>
            </p:extLst>
          </p:nvPr>
        </p:nvGraphicFramePr>
        <p:xfrm>
          <a:off x="2910261" y="1427172"/>
          <a:ext cx="16065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1" imgW="888840" imgH="203040" progId="Equation.DSMT4">
                  <p:embed/>
                </p:oleObj>
              </mc:Choice>
              <mc:Fallback>
                <p:oleObj name="Equation" r:id="rId11" imgW="8888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10261" y="1427172"/>
                        <a:ext cx="1606550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849107"/>
              </p:ext>
            </p:extLst>
          </p:nvPr>
        </p:nvGraphicFramePr>
        <p:xfrm>
          <a:off x="3322554" y="1695129"/>
          <a:ext cx="1217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3" imgW="672840" imgH="177480" progId="Equation.DSMT4">
                  <p:embed/>
                </p:oleObj>
              </mc:Choice>
              <mc:Fallback>
                <p:oleObj name="Equation" r:id="rId13" imgW="6728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322554" y="1695129"/>
                        <a:ext cx="1217612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596361"/>
              </p:ext>
            </p:extLst>
          </p:nvPr>
        </p:nvGraphicFramePr>
        <p:xfrm>
          <a:off x="3400591" y="2082923"/>
          <a:ext cx="8032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5" imgW="444240" imgH="203040" progId="Equation.DSMT4">
                  <p:embed/>
                </p:oleObj>
              </mc:Choice>
              <mc:Fallback>
                <p:oleObj name="Equation" r:id="rId15" imgW="4442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400591" y="2082923"/>
                        <a:ext cx="803275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221999"/>
              </p:ext>
            </p:extLst>
          </p:nvPr>
        </p:nvGraphicFramePr>
        <p:xfrm>
          <a:off x="3538538" y="2343150"/>
          <a:ext cx="66516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7" imgW="368280" imgH="190440" progId="Equation.DSMT4">
                  <p:embed/>
                </p:oleObj>
              </mc:Choice>
              <mc:Fallback>
                <p:oleObj name="Equation" r:id="rId17" imgW="368280" imgH="190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538538" y="2343150"/>
                        <a:ext cx="665162" cy="357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523957"/>
              </p:ext>
            </p:extLst>
          </p:nvPr>
        </p:nvGraphicFramePr>
        <p:xfrm>
          <a:off x="3514891" y="2796293"/>
          <a:ext cx="68897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9" imgW="380880" imgH="203040" progId="Equation.DSMT4">
                  <p:embed/>
                </p:oleObj>
              </mc:Choice>
              <mc:Fallback>
                <p:oleObj name="Equation" r:id="rId19" imgW="3808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514891" y="2796293"/>
                        <a:ext cx="688975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5038390" y="2420725"/>
            <a:ext cx="1244009" cy="1531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428254"/>
              </p:ext>
            </p:extLst>
          </p:nvPr>
        </p:nvGraphicFramePr>
        <p:xfrm>
          <a:off x="5613462" y="2705239"/>
          <a:ext cx="27463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21" imgW="126720" imgH="164880" progId="Equation.DSMT4">
                  <p:embed/>
                </p:oleObj>
              </mc:Choice>
              <mc:Fallback>
                <p:oleObj name="Equation" r:id="rId21" imgW="126720" imgH="1648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613462" y="2705239"/>
                        <a:ext cx="274637" cy="341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638121"/>
              </p:ext>
            </p:extLst>
          </p:nvPr>
        </p:nvGraphicFramePr>
        <p:xfrm>
          <a:off x="5569056" y="2172358"/>
          <a:ext cx="363451" cy="527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23" imgW="101520" imgH="203040" progId="Equation.DSMT4">
                  <p:embed/>
                </p:oleObj>
              </mc:Choice>
              <mc:Fallback>
                <p:oleObj name="Equation" r:id="rId23" imgW="101520" imgH="20304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569056" y="2172358"/>
                        <a:ext cx="363451" cy="527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5660394" y="2436038"/>
            <a:ext cx="662312" cy="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267340"/>
              </p:ext>
            </p:extLst>
          </p:nvPr>
        </p:nvGraphicFramePr>
        <p:xfrm>
          <a:off x="1659648" y="3651691"/>
          <a:ext cx="3144837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25" imgW="1739880" imgH="393480" progId="Equation.DSMT4">
                  <p:embed/>
                </p:oleObj>
              </mc:Choice>
              <mc:Fallback>
                <p:oleObj name="Equation" r:id="rId25" imgW="17398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659648" y="3651691"/>
                        <a:ext cx="3144837" cy="73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86555"/>
              </p:ext>
            </p:extLst>
          </p:nvPr>
        </p:nvGraphicFramePr>
        <p:xfrm>
          <a:off x="2289508" y="4467521"/>
          <a:ext cx="1903412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27" imgW="1054080" imgH="177480" progId="Equation.DSMT4">
                  <p:embed/>
                </p:oleObj>
              </mc:Choice>
              <mc:Fallback>
                <p:oleObj name="Equation" r:id="rId27" imgW="105408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289508" y="4467521"/>
                        <a:ext cx="1903412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812542"/>
              </p:ext>
            </p:extLst>
          </p:nvPr>
        </p:nvGraphicFramePr>
        <p:xfrm>
          <a:off x="2759659" y="4917437"/>
          <a:ext cx="139858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29" imgW="774360" imgH="177480" progId="Equation.DSMT4">
                  <p:embed/>
                </p:oleObj>
              </mc:Choice>
              <mc:Fallback>
                <p:oleObj name="Equation" r:id="rId29" imgW="77436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759659" y="4917437"/>
                        <a:ext cx="1398588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34696"/>
              </p:ext>
            </p:extLst>
          </p:nvPr>
        </p:nvGraphicFramePr>
        <p:xfrm>
          <a:off x="2633035" y="5201458"/>
          <a:ext cx="123825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1" imgW="685800" imgH="177480" progId="Equation.DSMT4">
                  <p:embed/>
                </p:oleObj>
              </mc:Choice>
              <mc:Fallback>
                <p:oleObj name="Equation" r:id="rId31" imgW="68580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633035" y="5201458"/>
                        <a:ext cx="1238250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998073"/>
              </p:ext>
            </p:extLst>
          </p:nvPr>
        </p:nvGraphicFramePr>
        <p:xfrm>
          <a:off x="2962270" y="5683289"/>
          <a:ext cx="735013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3" imgW="406080" imgH="177480" progId="Equation.DSMT4">
                  <p:embed/>
                </p:oleObj>
              </mc:Choice>
              <mc:Fallback>
                <p:oleObj name="Equation" r:id="rId33" imgW="40608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962270" y="5683289"/>
                        <a:ext cx="735013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721507"/>
              </p:ext>
            </p:extLst>
          </p:nvPr>
        </p:nvGraphicFramePr>
        <p:xfrm>
          <a:off x="2119313" y="6157913"/>
          <a:ext cx="2435225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35" imgW="1346040" imgH="203040" progId="Equation.DSMT4">
                  <p:embed/>
                </p:oleObj>
              </mc:Choice>
              <mc:Fallback>
                <p:oleObj name="Equation" r:id="rId35" imgW="134604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2119313" y="6157913"/>
                        <a:ext cx="2435225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846501"/>
              </p:ext>
            </p:extLst>
          </p:nvPr>
        </p:nvGraphicFramePr>
        <p:xfrm>
          <a:off x="4739940" y="6157913"/>
          <a:ext cx="29845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7" imgW="164880" imgH="177480" progId="Equation.DSMT4">
                  <p:embed/>
                </p:oleObj>
              </mc:Choice>
              <mc:Fallback>
                <p:oleObj name="Equation" r:id="rId37" imgW="164880" imgH="17748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739940" y="6157913"/>
                        <a:ext cx="298450" cy="331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741548"/>
              </p:ext>
            </p:extLst>
          </p:nvPr>
        </p:nvGraphicFramePr>
        <p:xfrm>
          <a:off x="6782402" y="2252368"/>
          <a:ext cx="86518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9" imgW="393480" imgH="203040" progId="Equation.DSMT4">
                  <p:embed/>
                </p:oleObj>
              </mc:Choice>
              <mc:Fallback>
                <p:oleObj name="Equation" r:id="rId39" imgW="39348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6782402" y="2252368"/>
                        <a:ext cx="865187" cy="458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894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37" y="215899"/>
            <a:ext cx="11525252" cy="6985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869097"/>
              </p:ext>
            </p:extLst>
          </p:nvPr>
        </p:nvGraphicFramePr>
        <p:xfrm>
          <a:off x="2105025" y="849313"/>
          <a:ext cx="2960688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1638000" imgH="177480" progId="Equation.DSMT4">
                  <p:embed/>
                </p:oleObj>
              </mc:Choice>
              <mc:Fallback>
                <p:oleObj name="Equation" r:id="rId4" imgW="163800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05025" y="849313"/>
                        <a:ext cx="2960688" cy="331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530179"/>
              </p:ext>
            </p:extLst>
          </p:nvPr>
        </p:nvGraphicFramePr>
        <p:xfrm>
          <a:off x="2517775" y="1382713"/>
          <a:ext cx="2133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1180800" imgH="177480" progId="Equation.DSMT4">
                  <p:embed/>
                </p:oleObj>
              </mc:Choice>
              <mc:Fallback>
                <p:oleObj name="Equation" r:id="rId6" imgW="11808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7775" y="1382713"/>
                        <a:ext cx="2133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573239"/>
              </p:ext>
            </p:extLst>
          </p:nvPr>
        </p:nvGraphicFramePr>
        <p:xfrm>
          <a:off x="2838450" y="1749426"/>
          <a:ext cx="14922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825480" imgH="177480" progId="Equation.DSMT4">
                  <p:embed/>
                </p:oleObj>
              </mc:Choice>
              <mc:Fallback>
                <p:oleObj name="Equation" r:id="rId8" imgW="8254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38450" y="1749426"/>
                        <a:ext cx="149225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598002"/>
              </p:ext>
            </p:extLst>
          </p:nvPr>
        </p:nvGraphicFramePr>
        <p:xfrm>
          <a:off x="2947654" y="2280569"/>
          <a:ext cx="10556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0" imgW="583920" imgH="177480" progId="Equation.DSMT4">
                  <p:embed/>
                </p:oleObj>
              </mc:Choice>
              <mc:Fallback>
                <p:oleObj name="Equation" r:id="rId10" imgW="58392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47654" y="2280569"/>
                        <a:ext cx="1055687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668824"/>
              </p:ext>
            </p:extLst>
          </p:nvPr>
        </p:nvGraphicFramePr>
        <p:xfrm>
          <a:off x="1747838" y="2811463"/>
          <a:ext cx="3976687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2" imgW="2197080" imgH="203040" progId="Equation.DSMT4">
                  <p:embed/>
                </p:oleObj>
              </mc:Choice>
              <mc:Fallback>
                <p:oleObj name="Equation" r:id="rId12" imgW="219708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47838" y="2811463"/>
                        <a:ext cx="3976687" cy="37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3114749" y="3721180"/>
            <a:ext cx="1049376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708086"/>
              </p:ext>
            </p:extLst>
          </p:nvPr>
        </p:nvGraphicFramePr>
        <p:xfrm>
          <a:off x="3559448" y="3758201"/>
          <a:ext cx="322736" cy="329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559448" y="3758201"/>
                        <a:ext cx="322736" cy="329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2947654" y="3688653"/>
            <a:ext cx="1383046" cy="20666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284231"/>
              </p:ext>
            </p:extLst>
          </p:nvPr>
        </p:nvGraphicFramePr>
        <p:xfrm>
          <a:off x="3114749" y="4124243"/>
          <a:ext cx="1116227" cy="459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6" imgW="507960" imgH="203040" progId="Equation.DSMT4">
                  <p:embed/>
                </p:oleObj>
              </mc:Choice>
              <mc:Fallback>
                <p:oleObj name="Equation" r:id="rId16" imgW="5079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114749" y="4124243"/>
                        <a:ext cx="1116227" cy="459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983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24</Words>
  <Application>Microsoft Office PowerPoint</Application>
  <PresentationFormat>Widescreen</PresentationFormat>
  <Paragraphs>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2.5 Solve Linear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 Solve Linear Inequalities</dc:title>
  <dc:creator>Stewart, Melissa</dc:creator>
  <cp:lastModifiedBy>Ringel, Charles</cp:lastModifiedBy>
  <cp:revision>75</cp:revision>
  <dcterms:created xsi:type="dcterms:W3CDTF">2019-09-03T19:34:17Z</dcterms:created>
  <dcterms:modified xsi:type="dcterms:W3CDTF">2019-09-24T10:06:16Z</dcterms:modified>
</cp:coreProperties>
</file>