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12" Type="http://schemas.openxmlformats.org/officeDocument/2006/relationships/image" Target="../media/image87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5" Type="http://schemas.openxmlformats.org/officeDocument/2006/relationships/image" Target="../media/image80.wmf"/><Relationship Id="rId10" Type="http://schemas.openxmlformats.org/officeDocument/2006/relationships/image" Target="../media/image85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2937" cy="350463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1"/>
            <a:ext cx="4022937" cy="350463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28BB319F-A33B-412B-AE31-69636B442A1A}" type="datetimeFigureOut">
              <a:rPr lang="en-US" smtClean="0"/>
              <a:t>08/28/2019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8"/>
            <a:ext cx="4022937" cy="350462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7" cy="350462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F433379C-BF13-4A17-B455-C562F20E1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44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59A5-0493-4E40-87C6-9F788B86EA8B}" type="datetimeFigureOut">
              <a:rPr lang="en-US" smtClean="0"/>
              <a:t>08/28/2019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F76F-CBD3-4CA2-937F-DB4993BF1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1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59A5-0493-4E40-87C6-9F788B86EA8B}" type="datetimeFigureOut">
              <a:rPr lang="en-US" smtClean="0"/>
              <a:t>08/28/2019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F76F-CBD3-4CA2-937F-DB4993BF1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5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59A5-0493-4E40-87C6-9F788B86EA8B}" type="datetimeFigureOut">
              <a:rPr lang="en-US" smtClean="0"/>
              <a:t>08/28/2019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F76F-CBD3-4CA2-937F-DB4993BF1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6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59A5-0493-4E40-87C6-9F788B86EA8B}" type="datetimeFigureOut">
              <a:rPr lang="en-US" smtClean="0"/>
              <a:t>08/28/2019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F76F-CBD3-4CA2-937F-DB4993BF1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1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59A5-0493-4E40-87C6-9F788B86EA8B}" type="datetimeFigureOut">
              <a:rPr lang="en-US" smtClean="0"/>
              <a:t>08/28/2019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F76F-CBD3-4CA2-937F-DB4993BF1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9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59A5-0493-4E40-87C6-9F788B86EA8B}" type="datetimeFigureOut">
              <a:rPr lang="en-US" smtClean="0"/>
              <a:t>08/28/2019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F76F-CBD3-4CA2-937F-DB4993BF1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7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59A5-0493-4E40-87C6-9F788B86EA8B}" type="datetimeFigureOut">
              <a:rPr lang="en-US" smtClean="0"/>
              <a:t>08/28/2019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F76F-CBD3-4CA2-937F-DB4993BF1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7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59A5-0493-4E40-87C6-9F788B86EA8B}" type="datetimeFigureOut">
              <a:rPr lang="en-US" smtClean="0"/>
              <a:t>08/28/2019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F76F-CBD3-4CA2-937F-DB4993BF1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4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59A5-0493-4E40-87C6-9F788B86EA8B}" type="datetimeFigureOut">
              <a:rPr lang="en-US" smtClean="0"/>
              <a:t>08/28/2019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F76F-CBD3-4CA2-937F-DB4993BF1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7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59A5-0493-4E40-87C6-9F788B86EA8B}" type="datetimeFigureOut">
              <a:rPr lang="en-US" smtClean="0"/>
              <a:t>08/28/2019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F76F-CBD3-4CA2-937F-DB4993BF1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0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59A5-0493-4E40-87C6-9F788B86EA8B}" type="datetimeFigureOut">
              <a:rPr lang="en-US" smtClean="0"/>
              <a:t>08/28/2019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F76F-CBD3-4CA2-937F-DB4993BF1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7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859A5-0493-4E40-87C6-9F788B86EA8B}" type="datetimeFigureOut">
              <a:rPr lang="en-US" smtClean="0"/>
              <a:t>08/28/2019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7F76F-CBD3-4CA2-937F-DB4993BF1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2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82.wmf"/><Relationship Id="rId26" Type="http://schemas.openxmlformats.org/officeDocument/2006/relationships/image" Target="../media/image86.wmf"/><Relationship Id="rId3" Type="http://schemas.openxmlformats.org/officeDocument/2006/relationships/image" Target="../media/image88.png"/><Relationship Id="rId21" Type="http://schemas.openxmlformats.org/officeDocument/2006/relationships/oleObject" Target="../embeddings/oleObject67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65.bin"/><Relationship Id="rId25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1.wmf"/><Relationship Id="rId20" Type="http://schemas.openxmlformats.org/officeDocument/2006/relationships/image" Target="../media/image8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62.bin"/><Relationship Id="rId24" Type="http://schemas.openxmlformats.org/officeDocument/2006/relationships/image" Target="../media/image85.wmf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23" Type="http://schemas.openxmlformats.org/officeDocument/2006/relationships/oleObject" Target="../embeddings/oleObject68.bin"/><Relationship Id="rId28" Type="http://schemas.openxmlformats.org/officeDocument/2006/relationships/image" Target="../media/image87.wmf"/><Relationship Id="rId10" Type="http://schemas.openxmlformats.org/officeDocument/2006/relationships/image" Target="../media/image78.wmf"/><Relationship Id="rId19" Type="http://schemas.openxmlformats.org/officeDocument/2006/relationships/oleObject" Target="../embeddings/oleObject66.bin"/><Relationship Id="rId4" Type="http://schemas.openxmlformats.org/officeDocument/2006/relationships/image" Target="../media/image89.png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80.wmf"/><Relationship Id="rId22" Type="http://schemas.openxmlformats.org/officeDocument/2006/relationships/image" Target="../media/image84.wmf"/><Relationship Id="rId27" Type="http://schemas.openxmlformats.org/officeDocument/2006/relationships/oleObject" Target="../embeddings/oleObject7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9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image" Target="../media/image26.png"/><Relationship Id="rId21" Type="http://schemas.openxmlformats.org/officeDocument/2006/relationships/oleObject" Target="../embeddings/oleObject15.bin"/><Relationship Id="rId34" Type="http://schemas.openxmlformats.org/officeDocument/2006/relationships/image" Target="../media/image24.wmf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3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29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9.wmf"/><Relationship Id="rId32" Type="http://schemas.openxmlformats.org/officeDocument/2006/relationships/image" Target="../media/image23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21.wmf"/><Relationship Id="rId36" Type="http://schemas.openxmlformats.org/officeDocument/2006/relationships/image" Target="../media/image25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4.bin"/><Relationship Id="rId31" Type="http://schemas.openxmlformats.org/officeDocument/2006/relationships/oleObject" Target="../embeddings/oleObject20.bin"/><Relationship Id="rId4" Type="http://schemas.openxmlformats.org/officeDocument/2006/relationships/image" Target="../media/image27.pn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22.wmf"/><Relationship Id="rId35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0.bin"/><Relationship Id="rId3" Type="http://schemas.openxmlformats.org/officeDocument/2006/relationships/image" Target="../media/image37.png"/><Relationship Id="rId21" Type="http://schemas.openxmlformats.org/officeDocument/2006/relationships/image" Target="../media/image36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9.wmf"/><Relationship Id="rId26" Type="http://schemas.openxmlformats.org/officeDocument/2006/relationships/image" Target="../media/image53.wmf"/><Relationship Id="rId3" Type="http://schemas.openxmlformats.org/officeDocument/2006/relationships/image" Target="../media/image54.png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52.wmf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55.png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62.wmf"/><Relationship Id="rId3" Type="http://schemas.openxmlformats.org/officeDocument/2006/relationships/image" Target="../media/image64.png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65.png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6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72.wmf"/><Relationship Id="rId3" Type="http://schemas.openxmlformats.org/officeDocument/2006/relationships/image" Target="../media/image74.png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1.wmf"/><Relationship Id="rId20" Type="http://schemas.openxmlformats.org/officeDocument/2006/relationships/image" Target="../media/image7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68.wmf"/><Relationship Id="rId19" Type="http://schemas.openxmlformats.org/officeDocument/2006/relationships/oleObject" Target="../embeddings/oleObject58.bin"/><Relationship Id="rId4" Type="http://schemas.openxmlformats.org/officeDocument/2006/relationships/image" Target="../media/image75.png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7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2.1 Solve Linear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linear equations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Classify equations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equations with fractions or decimal coefficients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90" y="230189"/>
            <a:ext cx="5158498" cy="10508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6670" y="363479"/>
            <a:ext cx="6437172" cy="78422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152188"/>
              </p:ext>
            </p:extLst>
          </p:nvPr>
        </p:nvGraphicFramePr>
        <p:xfrm>
          <a:off x="284547" y="1266503"/>
          <a:ext cx="4816581" cy="1256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5" imgW="1511280" imgH="393480" progId="Equation.DSMT4">
                  <p:embed/>
                </p:oleObj>
              </mc:Choice>
              <mc:Fallback>
                <p:oleObj name="Equation" r:id="rId5" imgW="151128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4547" y="1266503"/>
                        <a:ext cx="4816581" cy="1256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474334"/>
              </p:ext>
            </p:extLst>
          </p:nvPr>
        </p:nvGraphicFramePr>
        <p:xfrm>
          <a:off x="541175" y="2543994"/>
          <a:ext cx="440765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7" imgW="1384200" imgH="203040" progId="Equation.DSMT4">
                  <p:embed/>
                </p:oleObj>
              </mc:Choice>
              <mc:Fallback>
                <p:oleObj name="Equation" r:id="rId7" imgW="13842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175" y="2543994"/>
                        <a:ext cx="4407653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099015"/>
              </p:ext>
            </p:extLst>
          </p:nvPr>
        </p:nvGraphicFramePr>
        <p:xfrm>
          <a:off x="773064" y="3354003"/>
          <a:ext cx="383954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9" imgW="1206360" imgH="203040" progId="Equation.DSMT4">
                  <p:embed/>
                </p:oleObj>
              </mc:Choice>
              <mc:Fallback>
                <p:oleObj name="Equation" r:id="rId9" imgW="12063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3064" y="3354003"/>
                        <a:ext cx="3839545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107581"/>
              </p:ext>
            </p:extLst>
          </p:nvPr>
        </p:nvGraphicFramePr>
        <p:xfrm>
          <a:off x="1116126" y="4180681"/>
          <a:ext cx="315342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11" imgW="990360" imgH="203040" progId="Equation.DSMT4">
                  <p:embed/>
                </p:oleObj>
              </mc:Choice>
              <mc:Fallback>
                <p:oleObj name="Equation" r:id="rId11" imgW="99036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16126" y="4180681"/>
                        <a:ext cx="315342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884736"/>
              </p:ext>
            </p:extLst>
          </p:nvPr>
        </p:nvGraphicFramePr>
        <p:xfrm>
          <a:off x="1763827" y="4879975"/>
          <a:ext cx="185802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13" imgW="583920" imgH="203040" progId="Equation.DSMT4">
                  <p:embed/>
                </p:oleObj>
              </mc:Choice>
              <mc:Fallback>
                <p:oleObj name="Equation" r:id="rId13" imgW="5839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63827" y="4879975"/>
                        <a:ext cx="1858022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914900"/>
              </p:ext>
            </p:extLst>
          </p:nvPr>
        </p:nvGraphicFramePr>
        <p:xfrm>
          <a:off x="2005343" y="5589588"/>
          <a:ext cx="1374991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15" imgW="431640" imgH="203040" progId="Equation.DSMT4">
                  <p:embed/>
                </p:oleObj>
              </mc:Choice>
              <mc:Fallback>
                <p:oleObj name="Equation" r:id="rId15" imgW="43164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005343" y="5589588"/>
                        <a:ext cx="1374991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760911"/>
              </p:ext>
            </p:extLst>
          </p:nvPr>
        </p:nvGraphicFramePr>
        <p:xfrm>
          <a:off x="5406670" y="1497404"/>
          <a:ext cx="6549741" cy="60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17" imgW="2209680" imgH="203040" progId="Equation.DSMT4">
                  <p:embed/>
                </p:oleObj>
              </mc:Choice>
              <mc:Fallback>
                <p:oleObj name="Equation" r:id="rId17" imgW="22096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406670" y="1497404"/>
                        <a:ext cx="6549741" cy="602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565728"/>
              </p:ext>
            </p:extLst>
          </p:nvPr>
        </p:nvGraphicFramePr>
        <p:xfrm>
          <a:off x="6452324" y="2174292"/>
          <a:ext cx="4273114" cy="698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19" imgW="1244520" imgH="203040" progId="Equation.DSMT4">
                  <p:embed/>
                </p:oleObj>
              </mc:Choice>
              <mc:Fallback>
                <p:oleObj name="Equation" r:id="rId19" imgW="124452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452324" y="2174292"/>
                        <a:ext cx="4273114" cy="698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980635"/>
              </p:ext>
            </p:extLst>
          </p:nvPr>
        </p:nvGraphicFramePr>
        <p:xfrm>
          <a:off x="6582532" y="2926620"/>
          <a:ext cx="4142906" cy="60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21" imgW="1206360" imgH="177480" progId="Equation.DSMT4">
                  <p:embed/>
                </p:oleObj>
              </mc:Choice>
              <mc:Fallback>
                <p:oleObj name="Equation" r:id="rId21" imgW="120636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582532" y="2926620"/>
                        <a:ext cx="4142906" cy="609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807412"/>
              </p:ext>
            </p:extLst>
          </p:nvPr>
        </p:nvGraphicFramePr>
        <p:xfrm>
          <a:off x="7352420" y="3682677"/>
          <a:ext cx="3184119" cy="60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23" imgW="927000" imgH="177480" progId="Equation.DSMT4">
                  <p:embed/>
                </p:oleObj>
              </mc:Choice>
              <mc:Fallback>
                <p:oleObj name="Equation" r:id="rId23" imgW="92700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352420" y="3682677"/>
                        <a:ext cx="3184119" cy="609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785948"/>
              </p:ext>
            </p:extLst>
          </p:nvPr>
        </p:nvGraphicFramePr>
        <p:xfrm>
          <a:off x="7682418" y="4438734"/>
          <a:ext cx="2266761" cy="60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25" imgW="660240" imgH="177480" progId="Equation.DSMT4">
                  <p:embed/>
                </p:oleObj>
              </mc:Choice>
              <mc:Fallback>
                <p:oleObj name="Equation" r:id="rId25" imgW="66024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682418" y="4438734"/>
                        <a:ext cx="2266761" cy="609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809038"/>
              </p:ext>
            </p:extLst>
          </p:nvPr>
        </p:nvGraphicFramePr>
        <p:xfrm>
          <a:off x="8206199" y="5157055"/>
          <a:ext cx="1219198" cy="60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27" imgW="355320" imgH="177480" progId="Equation.DSMT4">
                  <p:embed/>
                </p:oleObj>
              </mc:Choice>
              <mc:Fallback>
                <p:oleObj name="Equation" r:id="rId27" imgW="355320" imgH="177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8206199" y="5157055"/>
                        <a:ext cx="1219198" cy="609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258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49"/>
            <a:ext cx="10858500" cy="13353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298" y="1092106"/>
            <a:ext cx="10691861" cy="423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5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1796" y="153720"/>
            <a:ext cx="5646188" cy="77496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230589"/>
              </p:ext>
            </p:extLst>
          </p:nvPr>
        </p:nvGraphicFramePr>
        <p:xfrm>
          <a:off x="3548710" y="928686"/>
          <a:ext cx="3469102" cy="578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4" imgW="1066680" imgH="177480" progId="Equation.DSMT4">
                  <p:embed/>
                </p:oleObj>
              </mc:Choice>
              <mc:Fallback>
                <p:oleObj name="Equation" r:id="rId4" imgW="10666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48710" y="928686"/>
                        <a:ext cx="3469102" cy="578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804773"/>
              </p:ext>
            </p:extLst>
          </p:nvPr>
        </p:nvGraphicFramePr>
        <p:xfrm>
          <a:off x="3746492" y="1691901"/>
          <a:ext cx="2849527" cy="578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6" imgW="876240" imgH="177480" progId="Equation.DSMT4">
                  <p:embed/>
                </p:oleObj>
              </mc:Choice>
              <mc:Fallback>
                <p:oleObj name="Equation" r:id="rId6" imgW="8762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46492" y="1691901"/>
                        <a:ext cx="2849527" cy="578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385657"/>
              </p:ext>
            </p:extLst>
          </p:nvPr>
        </p:nvGraphicFramePr>
        <p:xfrm>
          <a:off x="4189353" y="2455185"/>
          <a:ext cx="2187816" cy="578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8" imgW="672840" imgH="177480" progId="Equation.DSMT4">
                  <p:embed/>
                </p:oleObj>
              </mc:Choice>
              <mc:Fallback>
                <p:oleObj name="Equation" r:id="rId8" imgW="67284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89353" y="2455185"/>
                        <a:ext cx="2187816" cy="578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954504"/>
              </p:ext>
            </p:extLst>
          </p:nvPr>
        </p:nvGraphicFramePr>
        <p:xfrm>
          <a:off x="4477485" y="3386744"/>
          <a:ext cx="1611551" cy="5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10" imgW="495000" imgH="177480" progId="Equation.DSMT4">
                  <p:embed/>
                </p:oleObj>
              </mc:Choice>
              <mc:Fallback>
                <p:oleObj name="Equation" r:id="rId10" imgW="49500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77485" y="3386744"/>
                        <a:ext cx="1611551" cy="578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13256"/>
              </p:ext>
            </p:extLst>
          </p:nvPr>
        </p:nvGraphicFramePr>
        <p:xfrm>
          <a:off x="4705010" y="3877286"/>
          <a:ext cx="1156502" cy="701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2" imgW="355320" imgH="215640" progId="Equation.DSMT4">
                  <p:embed/>
                </p:oleObj>
              </mc:Choice>
              <mc:Fallback>
                <p:oleObj name="Equation" r:id="rId12" imgW="355320" imgH="215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05010" y="3877286"/>
                        <a:ext cx="1156502" cy="7014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945220"/>
              </p:ext>
            </p:extLst>
          </p:nvPr>
        </p:nvGraphicFramePr>
        <p:xfrm>
          <a:off x="4677821" y="4981573"/>
          <a:ext cx="1156502" cy="5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4" imgW="355320" imgH="177480" progId="Equation.DSMT4">
                  <p:embed/>
                </p:oleObj>
              </mc:Choice>
              <mc:Fallback>
                <p:oleObj name="Equation" r:id="rId14" imgW="3553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677821" y="4981573"/>
                        <a:ext cx="1156502" cy="57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721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909" y="230188"/>
            <a:ext cx="4750742" cy="9438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1656" y="230188"/>
            <a:ext cx="5939277" cy="67292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545545"/>
              </p:ext>
            </p:extLst>
          </p:nvPr>
        </p:nvGraphicFramePr>
        <p:xfrm>
          <a:off x="1853849" y="1080227"/>
          <a:ext cx="237648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9" name="Equation" r:id="rId5" imgW="914400" imgH="177480" progId="Equation.DSMT4">
                  <p:embed/>
                </p:oleObj>
              </mc:Choice>
              <mc:Fallback>
                <p:oleObj name="Equation" r:id="rId5" imgW="91440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53849" y="1080227"/>
                        <a:ext cx="2376487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303320"/>
              </p:ext>
            </p:extLst>
          </p:nvPr>
        </p:nvGraphicFramePr>
        <p:xfrm>
          <a:off x="2478926" y="1584639"/>
          <a:ext cx="135255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0" name="Equation" r:id="rId7" imgW="520560" imgH="164880" progId="Equation.DSMT4">
                  <p:embed/>
                </p:oleObj>
              </mc:Choice>
              <mc:Fallback>
                <p:oleObj name="Equation" r:id="rId7" imgW="520560" imgH="164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78926" y="1584639"/>
                        <a:ext cx="1352550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011654"/>
              </p:ext>
            </p:extLst>
          </p:nvPr>
        </p:nvGraphicFramePr>
        <p:xfrm>
          <a:off x="2404753" y="2223191"/>
          <a:ext cx="18462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" name="Equation" r:id="rId9" imgW="711000" imgH="177480" progId="Equation.DSMT4">
                  <p:embed/>
                </p:oleObj>
              </mc:Choice>
              <mc:Fallback>
                <p:oleObj name="Equation" r:id="rId9" imgW="7110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04753" y="2223191"/>
                        <a:ext cx="1846262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237294"/>
              </p:ext>
            </p:extLst>
          </p:nvPr>
        </p:nvGraphicFramePr>
        <p:xfrm>
          <a:off x="2401887" y="2822318"/>
          <a:ext cx="15843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" name="Equation" r:id="rId11" imgW="609480" imgH="152280" progId="Equation.DSMT4">
                  <p:embed/>
                </p:oleObj>
              </mc:Choice>
              <mc:Fallback>
                <p:oleObj name="Equation" r:id="rId11" imgW="609480" imgH="152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01887" y="2822318"/>
                        <a:ext cx="1584325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702164"/>
              </p:ext>
            </p:extLst>
          </p:nvPr>
        </p:nvGraphicFramePr>
        <p:xfrm>
          <a:off x="2478926" y="3391158"/>
          <a:ext cx="11874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name="Equation" r:id="rId13" imgW="457200" imgH="177480" progId="Equation.DSMT4">
                  <p:embed/>
                </p:oleObj>
              </mc:Choice>
              <mc:Fallback>
                <p:oleObj name="Equation" r:id="rId13" imgW="45720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478926" y="3391158"/>
                        <a:ext cx="1187450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81164"/>
              </p:ext>
            </p:extLst>
          </p:nvPr>
        </p:nvGraphicFramePr>
        <p:xfrm>
          <a:off x="2603235" y="4491336"/>
          <a:ext cx="9906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" name="Equation" r:id="rId15" imgW="380880" imgH="177480" progId="Equation.DSMT4">
                  <p:embed/>
                </p:oleObj>
              </mc:Choice>
              <mc:Fallback>
                <p:oleObj name="Equation" r:id="rId15" imgW="38088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603235" y="4491336"/>
                        <a:ext cx="99060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589959"/>
              </p:ext>
            </p:extLst>
          </p:nvPr>
        </p:nvGraphicFramePr>
        <p:xfrm>
          <a:off x="2734997" y="3776147"/>
          <a:ext cx="85883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" name="Equation" r:id="rId17" imgW="330120" imgH="215640" progId="Equation.DSMT4">
                  <p:embed/>
                </p:oleObj>
              </mc:Choice>
              <mc:Fallback>
                <p:oleObj name="Equation" r:id="rId17" imgW="330120" imgH="215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734997" y="3776147"/>
                        <a:ext cx="858838" cy="56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466076"/>
              </p:ext>
            </p:extLst>
          </p:nvPr>
        </p:nvGraphicFramePr>
        <p:xfrm>
          <a:off x="7700963" y="749118"/>
          <a:ext cx="38290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" name="Equation" r:id="rId19" imgW="1473120" imgH="177480" progId="Equation.DSMT4">
                  <p:embed/>
                </p:oleObj>
              </mc:Choice>
              <mc:Fallback>
                <p:oleObj name="Equation" r:id="rId19" imgW="14731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700963" y="749118"/>
                        <a:ext cx="3829050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919316"/>
              </p:ext>
            </p:extLst>
          </p:nvPr>
        </p:nvGraphicFramePr>
        <p:xfrm>
          <a:off x="8270919" y="1242387"/>
          <a:ext cx="27384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Equation" r:id="rId21" imgW="1054080" imgH="177480" progId="Equation.DSMT4">
                  <p:embed/>
                </p:oleObj>
              </mc:Choice>
              <mc:Fallback>
                <p:oleObj name="Equation" r:id="rId21" imgW="10540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270919" y="1242387"/>
                        <a:ext cx="2738437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089331"/>
              </p:ext>
            </p:extLst>
          </p:nvPr>
        </p:nvGraphicFramePr>
        <p:xfrm>
          <a:off x="8810359" y="1783931"/>
          <a:ext cx="135096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" name="Equation" r:id="rId23" imgW="520560" imgH="177480" progId="Equation.DSMT4">
                  <p:embed/>
                </p:oleObj>
              </mc:Choice>
              <mc:Fallback>
                <p:oleObj name="Equation" r:id="rId23" imgW="52056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810359" y="1783931"/>
                        <a:ext cx="1350963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672042"/>
              </p:ext>
            </p:extLst>
          </p:nvPr>
        </p:nvGraphicFramePr>
        <p:xfrm>
          <a:off x="8810359" y="2362291"/>
          <a:ext cx="22447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" name="Equation" r:id="rId25" imgW="863280" imgH="177480" progId="Equation.DSMT4">
                  <p:embed/>
                </p:oleObj>
              </mc:Choice>
              <mc:Fallback>
                <p:oleObj name="Equation" r:id="rId25" imgW="8632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8810359" y="2362291"/>
                        <a:ext cx="2244725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818201"/>
              </p:ext>
            </p:extLst>
          </p:nvPr>
        </p:nvGraphicFramePr>
        <p:xfrm>
          <a:off x="8396815" y="2977467"/>
          <a:ext cx="21780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Equation" r:id="rId27" imgW="838080" imgH="177480" progId="Equation.DSMT4">
                  <p:embed/>
                </p:oleObj>
              </mc:Choice>
              <mc:Fallback>
                <p:oleObj name="Equation" r:id="rId27" imgW="83808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8396815" y="2977467"/>
                        <a:ext cx="2178050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163744"/>
              </p:ext>
            </p:extLst>
          </p:nvPr>
        </p:nvGraphicFramePr>
        <p:xfrm>
          <a:off x="8992127" y="4559300"/>
          <a:ext cx="1452563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Equation" r:id="rId29" imgW="558720" imgH="393480" progId="Equation.DSMT4">
                  <p:embed/>
                </p:oleObj>
              </mc:Choice>
              <mc:Fallback>
                <p:oleObj name="Equation" r:id="rId29" imgW="55872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8992127" y="4559300"/>
                        <a:ext cx="1452563" cy="101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612582"/>
              </p:ext>
            </p:extLst>
          </p:nvPr>
        </p:nvGraphicFramePr>
        <p:xfrm>
          <a:off x="8623606" y="3563436"/>
          <a:ext cx="15525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" name="Equation" r:id="rId31" imgW="596880" imgH="177480" progId="Equation.DSMT4">
                  <p:embed/>
                </p:oleObj>
              </mc:Choice>
              <mc:Fallback>
                <p:oleObj name="Equation" r:id="rId31" imgW="59688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8623606" y="3563436"/>
                        <a:ext cx="1552575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564504"/>
              </p:ext>
            </p:extLst>
          </p:nvPr>
        </p:nvGraphicFramePr>
        <p:xfrm>
          <a:off x="8828088" y="3973330"/>
          <a:ext cx="1354137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" name="Equation" r:id="rId33" imgW="520560" imgH="215640" progId="Equation.DSMT4">
                  <p:embed/>
                </p:oleObj>
              </mc:Choice>
              <mc:Fallback>
                <p:oleObj name="Equation" r:id="rId33" imgW="520560" imgH="2156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8828088" y="3973330"/>
                        <a:ext cx="1354137" cy="56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50655"/>
              </p:ext>
            </p:extLst>
          </p:nvPr>
        </p:nvGraphicFramePr>
        <p:xfrm>
          <a:off x="8992127" y="5604057"/>
          <a:ext cx="1255712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Equation" r:id="rId35" imgW="482400" imgH="393480" progId="Equation.DSMT4">
                  <p:embed/>
                </p:oleObj>
              </mc:Choice>
              <mc:Fallback>
                <p:oleObj name="Equation" r:id="rId35" imgW="482400" imgH="393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8992127" y="5604057"/>
                        <a:ext cx="1255712" cy="101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991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283" y="230188"/>
            <a:ext cx="5881255" cy="89852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647436"/>
              </p:ext>
            </p:extLst>
          </p:nvPr>
        </p:nvGraphicFramePr>
        <p:xfrm>
          <a:off x="1319213" y="979488"/>
          <a:ext cx="438943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4" imgW="1688760" imgH="203040" progId="Equation.DSMT4">
                  <p:embed/>
                </p:oleObj>
              </mc:Choice>
              <mc:Fallback>
                <p:oleObj name="Equation" r:id="rId4" imgW="16887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19213" y="979488"/>
                        <a:ext cx="4389437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640192"/>
              </p:ext>
            </p:extLst>
          </p:nvPr>
        </p:nvGraphicFramePr>
        <p:xfrm>
          <a:off x="1450975" y="1614488"/>
          <a:ext cx="41259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6" imgW="1587240" imgH="203040" progId="Equation.DSMT4">
                  <p:embed/>
                </p:oleObj>
              </mc:Choice>
              <mc:Fallback>
                <p:oleObj name="Equation" r:id="rId6" imgW="158724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50975" y="1614488"/>
                        <a:ext cx="4125913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526659"/>
              </p:ext>
            </p:extLst>
          </p:nvPr>
        </p:nvGraphicFramePr>
        <p:xfrm>
          <a:off x="1533525" y="2289175"/>
          <a:ext cx="39608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8" imgW="1523880" imgH="177480" progId="Equation.DSMT4">
                  <p:embed/>
                </p:oleObj>
              </mc:Choice>
              <mc:Fallback>
                <p:oleObj name="Equation" r:id="rId8" imgW="152388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33525" y="2289175"/>
                        <a:ext cx="3960813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077376"/>
              </p:ext>
            </p:extLst>
          </p:nvPr>
        </p:nvGraphicFramePr>
        <p:xfrm>
          <a:off x="2668588" y="2898775"/>
          <a:ext cx="21463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10" imgW="825480" imgH="177480" progId="Equation.DSMT4">
                  <p:embed/>
                </p:oleObj>
              </mc:Choice>
              <mc:Fallback>
                <p:oleObj name="Equation" r:id="rId10" imgW="8254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68588" y="2898775"/>
                        <a:ext cx="2146300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308774"/>
              </p:ext>
            </p:extLst>
          </p:nvPr>
        </p:nvGraphicFramePr>
        <p:xfrm>
          <a:off x="2436813" y="3508375"/>
          <a:ext cx="29702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12" imgW="1143000" imgH="177480" progId="Equation.DSMT4">
                  <p:embed/>
                </p:oleObj>
              </mc:Choice>
              <mc:Fallback>
                <p:oleObj name="Equation" r:id="rId12" imgW="11430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36813" y="3508375"/>
                        <a:ext cx="2970213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934058"/>
              </p:ext>
            </p:extLst>
          </p:nvPr>
        </p:nvGraphicFramePr>
        <p:xfrm>
          <a:off x="2668588" y="4117975"/>
          <a:ext cx="207803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14" imgW="799920" imgH="177480" progId="Equation.DSMT4">
                  <p:embed/>
                </p:oleObj>
              </mc:Choice>
              <mc:Fallback>
                <p:oleObj name="Equation" r:id="rId14" imgW="7999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668588" y="4117975"/>
                        <a:ext cx="2078038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626953"/>
              </p:ext>
            </p:extLst>
          </p:nvPr>
        </p:nvGraphicFramePr>
        <p:xfrm>
          <a:off x="2668588" y="4727575"/>
          <a:ext cx="184943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16" imgW="711000" imgH="177480" progId="Equation.DSMT4">
                  <p:embed/>
                </p:oleObj>
              </mc:Choice>
              <mc:Fallback>
                <p:oleObj name="Equation" r:id="rId16" imgW="71100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668588" y="4727575"/>
                        <a:ext cx="1849437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439956"/>
              </p:ext>
            </p:extLst>
          </p:nvPr>
        </p:nvGraphicFramePr>
        <p:xfrm>
          <a:off x="2800350" y="5189538"/>
          <a:ext cx="17176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18" imgW="660240" imgH="215640" progId="Equation.DSMT4">
                  <p:embed/>
                </p:oleObj>
              </mc:Choice>
              <mc:Fallback>
                <p:oleObj name="Equation" r:id="rId18" imgW="660240" imgH="2156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800350" y="5189538"/>
                        <a:ext cx="1717675" cy="560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682602"/>
              </p:ext>
            </p:extLst>
          </p:nvPr>
        </p:nvGraphicFramePr>
        <p:xfrm>
          <a:off x="3032125" y="5851525"/>
          <a:ext cx="112236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20" imgW="431640" imgH="177480" progId="Equation.DSMT4">
                  <p:embed/>
                </p:oleObj>
              </mc:Choice>
              <mc:Fallback>
                <p:oleObj name="Equation" r:id="rId20" imgW="43164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032125" y="5851525"/>
                        <a:ext cx="1122363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430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21" y="2527642"/>
            <a:ext cx="8515779" cy="1440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9300" y="2842093"/>
            <a:ext cx="3330265" cy="8115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521" y="4520132"/>
            <a:ext cx="8797076" cy="13712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27325" y="4691229"/>
            <a:ext cx="2614213" cy="7103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521" y="15247"/>
            <a:ext cx="11386386" cy="232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356" y="200176"/>
            <a:ext cx="12206884" cy="885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50595"/>
            <a:ext cx="12005998" cy="54989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60958"/>
              </p:ext>
            </p:extLst>
          </p:nvPr>
        </p:nvGraphicFramePr>
        <p:xfrm>
          <a:off x="225426" y="898096"/>
          <a:ext cx="3617912" cy="369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5" imgW="1739880" imgH="177480" progId="Equation.DSMT4">
                  <p:embed/>
                </p:oleObj>
              </mc:Choice>
              <mc:Fallback>
                <p:oleObj name="Equation" r:id="rId5" imgW="173988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5426" y="898096"/>
                        <a:ext cx="3617912" cy="3696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670579"/>
              </p:ext>
            </p:extLst>
          </p:nvPr>
        </p:nvGraphicFramePr>
        <p:xfrm>
          <a:off x="965200" y="1352550"/>
          <a:ext cx="213836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7" imgW="1028520" imgH="177480" progId="Equation.DSMT4">
                  <p:embed/>
                </p:oleObj>
              </mc:Choice>
              <mc:Fallback>
                <p:oleObj name="Equation" r:id="rId7" imgW="10285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65200" y="1352550"/>
                        <a:ext cx="2138363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341069"/>
              </p:ext>
            </p:extLst>
          </p:nvPr>
        </p:nvGraphicFramePr>
        <p:xfrm>
          <a:off x="1492250" y="1871663"/>
          <a:ext cx="10826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9" imgW="520560" imgH="203040" progId="Equation.DSMT4">
                  <p:embed/>
                </p:oleObj>
              </mc:Choice>
              <mc:Fallback>
                <p:oleObj name="Equation" r:id="rId9" imgW="5205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92250" y="1871663"/>
                        <a:ext cx="1082675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031796"/>
              </p:ext>
            </p:extLst>
          </p:nvPr>
        </p:nvGraphicFramePr>
        <p:xfrm>
          <a:off x="911224" y="2336491"/>
          <a:ext cx="22447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11" imgW="1079280" imgH="203040" progId="Equation.DSMT4">
                  <p:embed/>
                </p:oleObj>
              </mc:Choice>
              <mc:Fallback>
                <p:oleObj name="Equation" r:id="rId11" imgW="10792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11224" y="2336491"/>
                        <a:ext cx="2244725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269648"/>
              </p:ext>
            </p:extLst>
          </p:nvPr>
        </p:nvGraphicFramePr>
        <p:xfrm>
          <a:off x="3302000" y="3694113"/>
          <a:ext cx="1849438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Equation" r:id="rId13" imgW="888840" imgH="177480" progId="Equation.DSMT4">
                  <p:embed/>
                </p:oleObj>
              </mc:Choice>
              <mc:Fallback>
                <p:oleObj name="Equation" r:id="rId13" imgW="88884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02000" y="3694113"/>
                        <a:ext cx="1849438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326572"/>
              </p:ext>
            </p:extLst>
          </p:nvPr>
        </p:nvGraphicFramePr>
        <p:xfrm>
          <a:off x="3567113" y="4148138"/>
          <a:ext cx="131921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Equation" r:id="rId15" imgW="634680" imgH="177480" progId="Equation.DSMT4">
                  <p:embed/>
                </p:oleObj>
              </mc:Choice>
              <mc:Fallback>
                <p:oleObj name="Equation" r:id="rId15" imgW="6346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567113" y="4148138"/>
                        <a:ext cx="1319212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497958"/>
              </p:ext>
            </p:extLst>
          </p:nvPr>
        </p:nvGraphicFramePr>
        <p:xfrm>
          <a:off x="4054474" y="4531694"/>
          <a:ext cx="95091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Equation" r:id="rId17" imgW="457200" imgH="164880" progId="Equation.DSMT4">
                  <p:embed/>
                </p:oleObj>
              </mc:Choice>
              <mc:Fallback>
                <p:oleObj name="Equation" r:id="rId17" imgW="457200" imgH="1648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054474" y="4531694"/>
                        <a:ext cx="950913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90520"/>
              </p:ext>
            </p:extLst>
          </p:nvPr>
        </p:nvGraphicFramePr>
        <p:xfrm>
          <a:off x="4054474" y="5049219"/>
          <a:ext cx="71278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Equation" r:id="rId19" imgW="342720" imgH="177480" progId="Equation.DSMT4">
                  <p:embed/>
                </p:oleObj>
              </mc:Choice>
              <mc:Fallback>
                <p:oleObj name="Equation" r:id="rId19" imgW="3427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054474" y="5049219"/>
                        <a:ext cx="712787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90348"/>
              </p:ext>
            </p:extLst>
          </p:nvPr>
        </p:nvGraphicFramePr>
        <p:xfrm>
          <a:off x="4190999" y="5398469"/>
          <a:ext cx="576262" cy="376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Equation" r:id="rId21" imgW="330120" imgH="215640" progId="Equation.DSMT4">
                  <p:embed/>
                </p:oleObj>
              </mc:Choice>
              <mc:Fallback>
                <p:oleObj name="Equation" r:id="rId21" imgW="330120" imgH="2156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190999" y="5398469"/>
                        <a:ext cx="576262" cy="376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42190"/>
              </p:ext>
            </p:extLst>
          </p:nvPr>
        </p:nvGraphicFramePr>
        <p:xfrm>
          <a:off x="4147342" y="5778677"/>
          <a:ext cx="6604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Equation" r:id="rId23" imgW="317160" imgH="393480" progId="Equation.DSMT4">
                  <p:embed/>
                </p:oleObj>
              </mc:Choice>
              <mc:Fallback>
                <p:oleObj name="Equation" r:id="rId23" imgW="31716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147342" y="5778677"/>
                        <a:ext cx="660400" cy="77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383061"/>
              </p:ext>
            </p:extLst>
          </p:nvPr>
        </p:nvGraphicFramePr>
        <p:xfrm>
          <a:off x="5151438" y="5983320"/>
          <a:ext cx="279876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Equation" r:id="rId25" imgW="1346040" imgH="203040" progId="Equation.DSMT4">
                  <p:embed/>
                </p:oleObj>
              </mc:Choice>
              <mc:Fallback>
                <p:oleObj name="Equation" r:id="rId25" imgW="13460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151438" y="5983320"/>
                        <a:ext cx="2798763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321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239" y="336550"/>
            <a:ext cx="11934265" cy="8207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40805"/>
            <a:ext cx="3806789" cy="1016882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85032"/>
              </p:ext>
            </p:extLst>
          </p:nvPr>
        </p:nvGraphicFramePr>
        <p:xfrm>
          <a:off x="3724275" y="940506"/>
          <a:ext cx="39941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5" imgW="1536480" imgH="177480" progId="Equation.DSMT4">
                  <p:embed/>
                </p:oleObj>
              </mc:Choice>
              <mc:Fallback>
                <p:oleObj name="Equation" r:id="rId5" imgW="153648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24275" y="940506"/>
                        <a:ext cx="3994150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390469"/>
              </p:ext>
            </p:extLst>
          </p:nvPr>
        </p:nvGraphicFramePr>
        <p:xfrm>
          <a:off x="4070350" y="1451681"/>
          <a:ext cx="3300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7" imgW="1269720" imgH="177480" progId="Equation.DSMT4">
                  <p:embed/>
                </p:oleObj>
              </mc:Choice>
              <mc:Fallback>
                <p:oleObj name="Equation" r:id="rId7" imgW="126972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70350" y="1451681"/>
                        <a:ext cx="3300413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989467"/>
              </p:ext>
            </p:extLst>
          </p:nvPr>
        </p:nvGraphicFramePr>
        <p:xfrm>
          <a:off x="4795838" y="2006424"/>
          <a:ext cx="18478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9" imgW="888840" imgH="177480" progId="Equation.DSMT4">
                  <p:embed/>
                </p:oleObj>
              </mc:Choice>
              <mc:Fallback>
                <p:oleObj name="Equation" r:id="rId9" imgW="8888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95838" y="2006424"/>
                        <a:ext cx="184785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462487"/>
              </p:ext>
            </p:extLst>
          </p:nvPr>
        </p:nvGraphicFramePr>
        <p:xfrm>
          <a:off x="4913313" y="2444574"/>
          <a:ext cx="161131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11" imgW="774360" imgH="203040" progId="Equation.DSMT4">
                  <p:embed/>
                </p:oleObj>
              </mc:Choice>
              <mc:Fallback>
                <p:oleObj name="Equation" r:id="rId11" imgW="77436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13313" y="2444574"/>
                        <a:ext cx="1611313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012427"/>
              </p:ext>
            </p:extLst>
          </p:nvPr>
        </p:nvGraphicFramePr>
        <p:xfrm>
          <a:off x="3449638" y="3486045"/>
          <a:ext cx="1685925" cy="726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13" imgW="914400" imgH="393480" progId="Equation.DSMT4">
                  <p:embed/>
                </p:oleObj>
              </mc:Choice>
              <mc:Fallback>
                <p:oleObj name="Equation" r:id="rId13" imgW="91440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449638" y="3486045"/>
                        <a:ext cx="1685925" cy="726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879821"/>
              </p:ext>
            </p:extLst>
          </p:nvPr>
        </p:nvGraphicFramePr>
        <p:xfrm>
          <a:off x="3961246" y="4220070"/>
          <a:ext cx="1310842" cy="712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15" imgW="723600" imgH="393480" progId="Equation.DSMT4">
                  <p:embed/>
                </p:oleObj>
              </mc:Choice>
              <mc:Fallback>
                <p:oleObj name="Equation" r:id="rId15" imgW="72360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961246" y="4220070"/>
                        <a:ext cx="1310842" cy="712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794310"/>
              </p:ext>
            </p:extLst>
          </p:nvPr>
        </p:nvGraphicFramePr>
        <p:xfrm>
          <a:off x="4070350" y="5028595"/>
          <a:ext cx="1389063" cy="756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17" imgW="723600" imgH="393480" progId="Equation.DSMT4">
                  <p:embed/>
                </p:oleObj>
              </mc:Choice>
              <mc:Fallback>
                <p:oleObj name="Equation" r:id="rId17" imgW="72360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070350" y="5028595"/>
                        <a:ext cx="1389063" cy="756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085858"/>
              </p:ext>
            </p:extLst>
          </p:nvPr>
        </p:nvGraphicFramePr>
        <p:xfrm>
          <a:off x="4381500" y="5954710"/>
          <a:ext cx="8286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19" imgW="431640" imgH="177480" progId="Equation.DSMT4">
                  <p:embed/>
                </p:oleObj>
              </mc:Choice>
              <mc:Fallback>
                <p:oleObj name="Equation" r:id="rId19" imgW="43164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381500" y="5954710"/>
                        <a:ext cx="828675" cy="341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388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538" y="430212"/>
            <a:ext cx="4897835" cy="955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3844" y="301624"/>
            <a:ext cx="4593852" cy="1084263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503226"/>
              </p:ext>
            </p:extLst>
          </p:nvPr>
        </p:nvGraphicFramePr>
        <p:xfrm>
          <a:off x="360538" y="1434307"/>
          <a:ext cx="5428824" cy="1297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5" imgW="1650960" imgH="393480" progId="Equation.DSMT4">
                  <p:embed/>
                </p:oleObj>
              </mc:Choice>
              <mc:Fallback>
                <p:oleObj name="Equation" r:id="rId5" imgW="165096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0538" y="1434307"/>
                        <a:ext cx="5428824" cy="12970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119658"/>
              </p:ext>
            </p:extLst>
          </p:nvPr>
        </p:nvGraphicFramePr>
        <p:xfrm>
          <a:off x="849489" y="2692481"/>
          <a:ext cx="363054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7" imgW="1104840" imgH="203040" progId="Equation.DSMT4">
                  <p:embed/>
                </p:oleObj>
              </mc:Choice>
              <mc:Fallback>
                <p:oleObj name="Equation" r:id="rId7" imgW="110484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49489" y="2692481"/>
                        <a:ext cx="3630543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001562"/>
              </p:ext>
            </p:extLst>
          </p:nvPr>
        </p:nvGraphicFramePr>
        <p:xfrm>
          <a:off x="1548364" y="3485793"/>
          <a:ext cx="167084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9" imgW="507960" imgH="203040" progId="Equation.DSMT4">
                  <p:embed/>
                </p:oleObj>
              </mc:Choice>
              <mc:Fallback>
                <p:oleObj name="Equation" r:id="rId9" imgW="5079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48364" y="3485793"/>
                        <a:ext cx="1670843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841771"/>
              </p:ext>
            </p:extLst>
          </p:nvPr>
        </p:nvGraphicFramePr>
        <p:xfrm>
          <a:off x="1695626" y="4364831"/>
          <a:ext cx="1376321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11" imgW="419040" imgH="203040" progId="Equation.DSMT4">
                  <p:embed/>
                </p:oleObj>
              </mc:Choice>
              <mc:Fallback>
                <p:oleObj name="Equation" r:id="rId11" imgW="4190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95626" y="4364831"/>
                        <a:ext cx="1376321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307723"/>
              </p:ext>
            </p:extLst>
          </p:nvPr>
        </p:nvGraphicFramePr>
        <p:xfrm>
          <a:off x="7085012" y="1343025"/>
          <a:ext cx="4940943" cy="1267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13" imgW="1536480" imgH="393480" progId="Equation.DSMT4">
                  <p:embed/>
                </p:oleObj>
              </mc:Choice>
              <mc:Fallback>
                <p:oleObj name="Equation" r:id="rId13" imgW="153648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085012" y="1343025"/>
                        <a:ext cx="4940943" cy="1267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58856"/>
              </p:ext>
            </p:extLst>
          </p:nvPr>
        </p:nvGraphicFramePr>
        <p:xfrm>
          <a:off x="7446590" y="2755998"/>
          <a:ext cx="3346552" cy="65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15" imgW="1041120" imgH="203040" progId="Equation.DSMT4">
                  <p:embed/>
                </p:oleObj>
              </mc:Choice>
              <mc:Fallback>
                <p:oleObj name="Equation" r:id="rId15" imgW="104112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446590" y="2755998"/>
                        <a:ext cx="3346552" cy="653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617685"/>
              </p:ext>
            </p:extLst>
          </p:nvPr>
        </p:nvGraphicFramePr>
        <p:xfrm>
          <a:off x="7446590" y="3554467"/>
          <a:ext cx="2898132" cy="65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17" imgW="901440" imgH="203040" progId="Equation.DSMT4">
                  <p:embed/>
                </p:oleObj>
              </mc:Choice>
              <mc:Fallback>
                <p:oleObj name="Equation" r:id="rId17" imgW="90144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446590" y="3554467"/>
                        <a:ext cx="2898132" cy="653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608576"/>
              </p:ext>
            </p:extLst>
          </p:nvPr>
        </p:nvGraphicFramePr>
        <p:xfrm>
          <a:off x="8270770" y="4441597"/>
          <a:ext cx="1143197" cy="65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19" imgW="355320" imgH="203040" progId="Equation.DSMT4">
                  <p:embed/>
                </p:oleObj>
              </mc:Choice>
              <mc:Fallback>
                <p:oleObj name="Equation" r:id="rId19" imgW="35532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270770" y="4441597"/>
                        <a:ext cx="1143197" cy="653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239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22</Words>
  <Application>Microsoft Office PowerPoint</Application>
  <PresentationFormat>Widescreen</PresentationFormat>
  <Paragraphs>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Equation</vt:lpstr>
      <vt:lpstr>MathType 6.0 Equation</vt:lpstr>
      <vt:lpstr>2.1 Solve Linear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 Solve Linear Equations</dc:title>
  <dc:creator>Stewart, Melissa</dc:creator>
  <cp:lastModifiedBy>Ringel, Charles</cp:lastModifiedBy>
  <cp:revision>23</cp:revision>
  <cp:lastPrinted>2019-08-19T15:09:31Z</cp:lastPrinted>
  <dcterms:created xsi:type="dcterms:W3CDTF">2019-08-19T14:15:32Z</dcterms:created>
  <dcterms:modified xsi:type="dcterms:W3CDTF">2019-08-28T12:05:25Z</dcterms:modified>
</cp:coreProperties>
</file>