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41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6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51.wmf"/><Relationship Id="rId1" Type="http://schemas.openxmlformats.org/officeDocument/2006/relationships/image" Target="../media/image69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E7AAA3-9F16-4BD7-96DF-3A091F446E05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469D8B-C08E-452B-AD08-8487FB770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36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7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4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3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8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6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5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0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9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0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0E4A-AAFD-4FF5-B859-AA393A5D0C0D}" type="datetimeFigureOut">
              <a:rPr lang="en-US" smtClean="0"/>
              <a:t>08/30/2019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8239-70A1-42EE-9BD8-A6A1EBA00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65.bin"/><Relationship Id="rId3" Type="http://schemas.openxmlformats.org/officeDocument/2006/relationships/image" Target="../media/image77.png"/><Relationship Id="rId21" Type="http://schemas.openxmlformats.org/officeDocument/2006/relationships/image" Target="../media/image76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71.wmf"/><Relationship Id="rId5" Type="http://schemas.openxmlformats.org/officeDocument/2006/relationships/image" Target="../media/image69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75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6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83.wmf"/><Relationship Id="rId3" Type="http://schemas.openxmlformats.org/officeDocument/2006/relationships/image" Target="../media/image84.png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85.png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8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3" Type="http://schemas.openxmlformats.org/officeDocument/2006/relationships/image" Target="../media/image14.pn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9.wmf"/><Relationship Id="rId3" Type="http://schemas.openxmlformats.org/officeDocument/2006/relationships/image" Target="../media/image21.png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25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30.png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31.png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3.bin"/><Relationship Id="rId3" Type="http://schemas.openxmlformats.org/officeDocument/2006/relationships/image" Target="../media/image40.png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38.bin"/><Relationship Id="rId3" Type="http://schemas.openxmlformats.org/officeDocument/2006/relationships/image" Target="../media/image47.png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55.wmf"/><Relationship Id="rId26" Type="http://schemas.openxmlformats.org/officeDocument/2006/relationships/image" Target="../media/image59.wmf"/><Relationship Id="rId39" Type="http://schemas.openxmlformats.org/officeDocument/2006/relationships/oleObject" Target="../embeddings/oleObject57.bin"/><Relationship Id="rId3" Type="http://schemas.openxmlformats.org/officeDocument/2006/relationships/image" Target="../media/image67.png"/><Relationship Id="rId21" Type="http://schemas.openxmlformats.org/officeDocument/2006/relationships/oleObject" Target="../embeddings/oleObject48.bin"/><Relationship Id="rId34" Type="http://schemas.openxmlformats.org/officeDocument/2006/relationships/image" Target="../media/image63.wmf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33" Type="http://schemas.openxmlformats.org/officeDocument/2006/relationships/oleObject" Target="../embeddings/oleObject54.bin"/><Relationship Id="rId38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5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58.wmf"/><Relationship Id="rId32" Type="http://schemas.openxmlformats.org/officeDocument/2006/relationships/image" Target="../media/image62.wmf"/><Relationship Id="rId37" Type="http://schemas.openxmlformats.org/officeDocument/2006/relationships/oleObject" Target="../embeddings/oleObject56.bin"/><Relationship Id="rId40" Type="http://schemas.openxmlformats.org/officeDocument/2006/relationships/image" Target="../media/image66.w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60.wmf"/><Relationship Id="rId36" Type="http://schemas.openxmlformats.org/officeDocument/2006/relationships/image" Target="../media/image64.wmf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47.bin"/><Relationship Id="rId31" Type="http://schemas.openxmlformats.org/officeDocument/2006/relationships/oleObject" Target="../embeddings/oleObject53.bin"/><Relationship Id="rId4" Type="http://schemas.openxmlformats.org/officeDocument/2006/relationships/image" Target="../media/image68.png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Relationship Id="rId27" Type="http://schemas.openxmlformats.org/officeDocument/2006/relationships/oleObject" Target="../embeddings/oleObject51.bin"/><Relationship Id="rId30" Type="http://schemas.openxmlformats.org/officeDocument/2006/relationships/image" Target="../media/image61.wmf"/><Relationship Id="rId35" Type="http://schemas.openxmlformats.org/officeDocument/2006/relationships/oleObject" Target="../embeddings/oleObject5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Solve for a Specific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Students will be able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Solve a formula for a specific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formulas to solve geometry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4486"/>
            <a:ext cx="12192000" cy="64871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67748"/>
              </p:ext>
            </p:extLst>
          </p:nvPr>
        </p:nvGraphicFramePr>
        <p:xfrm>
          <a:off x="1382712" y="1621850"/>
          <a:ext cx="1631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4" imgW="634680" imgH="177480" progId="Equation.DSMT4">
                  <p:embed/>
                </p:oleObj>
              </mc:Choice>
              <mc:Fallback>
                <p:oleObj name="Equation" r:id="rId4" imgW="6346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82712" y="1621850"/>
                        <a:ext cx="1631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158957"/>
              </p:ext>
            </p:extLst>
          </p:nvPr>
        </p:nvGraphicFramePr>
        <p:xfrm>
          <a:off x="1676400" y="2179062"/>
          <a:ext cx="10445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6" imgW="406080" imgH="139680" progId="Equation.DSMT4">
                  <p:embed/>
                </p:oleObj>
              </mc:Choice>
              <mc:Fallback>
                <p:oleObj name="Equation" r:id="rId6" imgW="406080" imgH="139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6400" y="2179062"/>
                        <a:ext cx="104457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200793"/>
              </p:ext>
            </p:extLst>
          </p:nvPr>
        </p:nvGraphicFramePr>
        <p:xfrm>
          <a:off x="5845175" y="1693863"/>
          <a:ext cx="3360738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8" imgW="1307880" imgH="203040" progId="Equation.DSMT4">
                  <p:embed/>
                </p:oleObj>
              </mc:Choice>
              <mc:Fallback>
                <p:oleObj name="Equation" r:id="rId8" imgW="13078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45175" y="1693863"/>
                        <a:ext cx="3360738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773652"/>
              </p:ext>
            </p:extLst>
          </p:nvPr>
        </p:nvGraphicFramePr>
        <p:xfrm>
          <a:off x="5976938" y="2279650"/>
          <a:ext cx="30972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10" imgW="1206360" imgH="177480" progId="Equation.DSMT4">
                  <p:embed/>
                </p:oleObj>
              </mc:Choice>
              <mc:Fallback>
                <p:oleObj name="Equation" r:id="rId10" imgW="120636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76938" y="2279650"/>
                        <a:ext cx="309721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541171"/>
              </p:ext>
            </p:extLst>
          </p:nvPr>
        </p:nvGraphicFramePr>
        <p:xfrm>
          <a:off x="6381750" y="2774950"/>
          <a:ext cx="2284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2" imgW="888840" imgH="177480" progId="Equation.DSMT4">
                  <p:embed/>
                </p:oleObj>
              </mc:Choice>
              <mc:Fallback>
                <p:oleObj name="Equation" r:id="rId12" imgW="8888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81750" y="2774950"/>
                        <a:ext cx="228441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147664"/>
              </p:ext>
            </p:extLst>
          </p:nvPr>
        </p:nvGraphicFramePr>
        <p:xfrm>
          <a:off x="6738938" y="3282950"/>
          <a:ext cx="1568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4" imgW="609480" imgH="177480" progId="Equation.DSMT4">
                  <p:embed/>
                </p:oleObj>
              </mc:Choice>
              <mc:Fallback>
                <p:oleObj name="Equation" r:id="rId14" imgW="60948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738938" y="3282950"/>
                        <a:ext cx="15684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004214"/>
              </p:ext>
            </p:extLst>
          </p:nvPr>
        </p:nvGraphicFramePr>
        <p:xfrm>
          <a:off x="1643063" y="2930525"/>
          <a:ext cx="1177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6" imgW="457200" imgH="177480" progId="Equation.DSMT4">
                  <p:embed/>
                </p:oleObj>
              </mc:Choice>
              <mc:Fallback>
                <p:oleObj name="Equation" r:id="rId16" imgW="45720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43063" y="2930525"/>
                        <a:ext cx="11779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95010"/>
              </p:ext>
            </p:extLst>
          </p:nvPr>
        </p:nvGraphicFramePr>
        <p:xfrm>
          <a:off x="1643063" y="3568700"/>
          <a:ext cx="1177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8" imgW="457200" imgH="177480" progId="Equation.DSMT4">
                  <p:embed/>
                </p:oleObj>
              </mc:Choice>
              <mc:Fallback>
                <p:oleObj name="Equation" r:id="rId18" imgW="457200" imgH="177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643063" y="3568700"/>
                        <a:ext cx="11779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902211"/>
              </p:ext>
            </p:extLst>
          </p:nvPr>
        </p:nvGraphicFramePr>
        <p:xfrm>
          <a:off x="6934200" y="3797300"/>
          <a:ext cx="1177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20" imgW="457200" imgH="177480" progId="Equation.DSMT4">
                  <p:embed/>
                </p:oleObj>
              </mc:Choice>
              <mc:Fallback>
                <p:oleObj name="Equation" r:id="rId20" imgW="45720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934200" y="3797300"/>
                        <a:ext cx="117792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0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086" y="355936"/>
            <a:ext cx="11362839" cy="36066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598" y="244137"/>
            <a:ext cx="11365278" cy="506856"/>
          </a:xfrm>
          <a:prstGeom prst="rect">
            <a:avLst/>
          </a:prstGeom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482763"/>
              </p:ext>
            </p:extLst>
          </p:nvPr>
        </p:nvGraphicFramePr>
        <p:xfrm>
          <a:off x="4892892" y="2147751"/>
          <a:ext cx="1758004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2892" y="2147751"/>
                        <a:ext cx="1758004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944701"/>
              </p:ext>
            </p:extLst>
          </p:nvPr>
        </p:nvGraphicFramePr>
        <p:xfrm>
          <a:off x="4340837" y="3757055"/>
          <a:ext cx="19415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40837" y="3757055"/>
                        <a:ext cx="1941512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7439367"/>
              </p:ext>
            </p:extLst>
          </p:nvPr>
        </p:nvGraphicFramePr>
        <p:xfrm>
          <a:off x="4833938" y="4380711"/>
          <a:ext cx="151606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9" imgW="634680" imgH="203040" progId="Equation.DSMT4">
                  <p:embed/>
                </p:oleObj>
              </mc:Choice>
              <mc:Fallback>
                <p:oleObj name="Equation" r:id="rId9" imgW="63468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33938" y="4380711"/>
                        <a:ext cx="1516062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19847"/>
              </p:ext>
            </p:extLst>
          </p:nvPr>
        </p:nvGraphicFramePr>
        <p:xfrm>
          <a:off x="5000368" y="4939486"/>
          <a:ext cx="1183201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1" imgW="495000" imgH="203040" progId="Equation.DSMT4">
                  <p:embed/>
                </p:oleObj>
              </mc:Choice>
              <mc:Fallback>
                <p:oleObj name="Equation" r:id="rId11" imgW="49500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00368" y="4939486"/>
                        <a:ext cx="1183201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504535"/>
              </p:ext>
            </p:extLst>
          </p:nvPr>
        </p:nvGraphicFramePr>
        <p:xfrm>
          <a:off x="4727274" y="5439535"/>
          <a:ext cx="1729388" cy="60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13" imgW="723600" imgH="253800" progId="Equation.DSMT4">
                  <p:embed/>
                </p:oleObj>
              </mc:Choice>
              <mc:Fallback>
                <p:oleObj name="Equation" r:id="rId13" imgW="72360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27274" y="5439535"/>
                        <a:ext cx="1729388" cy="605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040660"/>
              </p:ext>
            </p:extLst>
          </p:nvPr>
        </p:nvGraphicFramePr>
        <p:xfrm>
          <a:off x="5500688" y="6219825"/>
          <a:ext cx="13636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5" imgW="571320" imgH="177480" progId="Equation.DSMT4">
                  <p:embed/>
                </p:oleObj>
              </mc:Choice>
              <mc:Fallback>
                <p:oleObj name="Equation" r:id="rId15" imgW="57132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00688" y="6219825"/>
                        <a:ext cx="1363662" cy="425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766513"/>
              </p:ext>
            </p:extLst>
          </p:nvPr>
        </p:nvGraphicFramePr>
        <p:xfrm>
          <a:off x="4833938" y="1136738"/>
          <a:ext cx="3048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833938" y="1136738"/>
                        <a:ext cx="30480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705631"/>
              </p:ext>
            </p:extLst>
          </p:nvPr>
        </p:nvGraphicFramePr>
        <p:xfrm>
          <a:off x="4424363" y="1595251"/>
          <a:ext cx="3048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19" imgW="126720" imgH="139680" progId="Equation.DSMT4">
                  <p:embed/>
                </p:oleObj>
              </mc:Choice>
              <mc:Fallback>
                <p:oleObj name="Equation" r:id="rId19" imgW="126720" imgH="1396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424363" y="1595251"/>
                        <a:ext cx="304800" cy="33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Isosceles Triangle 20"/>
          <p:cNvSpPr/>
          <p:nvPr/>
        </p:nvSpPr>
        <p:spPr>
          <a:xfrm rot="5400000" flipH="1">
            <a:off x="4700688" y="1436523"/>
            <a:ext cx="664813" cy="611642"/>
          </a:xfrm>
          <a:prstGeom prst="triangle">
            <a:avLst>
              <a:gd name="adj" fmla="val 97782"/>
            </a:avLst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55"/>
            <a:ext cx="8901606" cy="120992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450010"/>
              </p:ext>
            </p:extLst>
          </p:nvPr>
        </p:nvGraphicFramePr>
        <p:xfrm>
          <a:off x="1265238" y="892396"/>
          <a:ext cx="2282825" cy="1335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4" imgW="672840" imgH="393480" progId="Equation.DSMT4">
                  <p:embed/>
                </p:oleObj>
              </mc:Choice>
              <mc:Fallback>
                <p:oleObj name="Equation" r:id="rId4" imgW="67284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5238" y="892396"/>
                        <a:ext cx="2282825" cy="1335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475924"/>
              </p:ext>
            </p:extLst>
          </p:nvPr>
        </p:nvGraphicFramePr>
        <p:xfrm>
          <a:off x="963066" y="2011422"/>
          <a:ext cx="3487737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6" imgW="1028520" imgH="393480" progId="Equation.DSMT4">
                  <p:embed/>
                </p:oleObj>
              </mc:Choice>
              <mc:Fallback>
                <p:oleObj name="Equation" r:id="rId6" imgW="10285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63066" y="2011422"/>
                        <a:ext cx="3487737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57794"/>
              </p:ext>
            </p:extLst>
          </p:nvPr>
        </p:nvGraphicFramePr>
        <p:xfrm>
          <a:off x="1330326" y="3346510"/>
          <a:ext cx="21526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8" imgW="634680" imgH="203040" progId="Equation.DSMT4">
                  <p:embed/>
                </p:oleObj>
              </mc:Choice>
              <mc:Fallback>
                <p:oleObj name="Equation" r:id="rId8" imgW="6346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0326" y="3346510"/>
                        <a:ext cx="2152650" cy="68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35584"/>
              </p:ext>
            </p:extLst>
          </p:nvPr>
        </p:nvGraphicFramePr>
        <p:xfrm>
          <a:off x="1165227" y="3916483"/>
          <a:ext cx="22383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10" imgW="660240" imgH="228600" progId="Equation.DSMT4">
                  <p:embed/>
                </p:oleObj>
              </mc:Choice>
              <mc:Fallback>
                <p:oleObj name="Equation" r:id="rId10" imgW="66024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65227" y="3916483"/>
                        <a:ext cx="2238375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90803"/>
              </p:ext>
            </p:extLst>
          </p:nvPr>
        </p:nvGraphicFramePr>
        <p:xfrm>
          <a:off x="1330326" y="4889501"/>
          <a:ext cx="180816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2" imgW="533160" imgH="393480" progId="Equation.DSMT4">
                  <p:embed/>
                </p:oleObj>
              </mc:Choice>
              <mc:Fallback>
                <p:oleObj name="Equation" r:id="rId12" imgW="53316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30326" y="4889501"/>
                        <a:ext cx="1808163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82570"/>
              </p:ext>
            </p:extLst>
          </p:nvPr>
        </p:nvGraphicFramePr>
        <p:xfrm>
          <a:off x="4211639" y="4889501"/>
          <a:ext cx="1808163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211639" y="4889501"/>
                        <a:ext cx="1808163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807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930704" cy="122500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880106"/>
              </p:ext>
            </p:extLst>
          </p:nvPr>
        </p:nvGraphicFramePr>
        <p:xfrm>
          <a:off x="835025" y="797719"/>
          <a:ext cx="314325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4" imgW="927000" imgH="393480" progId="Equation.DSMT4">
                  <p:embed/>
                </p:oleObj>
              </mc:Choice>
              <mc:Fallback>
                <p:oleObj name="Equation" r:id="rId4" imgW="9270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5025" y="797719"/>
                        <a:ext cx="3143250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06268"/>
              </p:ext>
            </p:extLst>
          </p:nvPr>
        </p:nvGraphicFramePr>
        <p:xfrm>
          <a:off x="567532" y="2055813"/>
          <a:ext cx="4564062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6" imgW="1346040" imgH="393480" progId="Equation.DSMT4">
                  <p:embed/>
                </p:oleObj>
              </mc:Choice>
              <mc:Fallback>
                <p:oleObj name="Equation" r:id="rId6" imgW="134604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7532" y="2055813"/>
                        <a:ext cx="4564062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478577"/>
              </p:ext>
            </p:extLst>
          </p:nvPr>
        </p:nvGraphicFramePr>
        <p:xfrm>
          <a:off x="1471613" y="3307558"/>
          <a:ext cx="27559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8" imgW="812520" imgH="393480" progId="Equation.DSMT4">
                  <p:embed/>
                </p:oleObj>
              </mc:Choice>
              <mc:Fallback>
                <p:oleObj name="Equation" r:id="rId8" imgW="81252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1613" y="3307558"/>
                        <a:ext cx="2755900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950335"/>
              </p:ext>
            </p:extLst>
          </p:nvPr>
        </p:nvGraphicFramePr>
        <p:xfrm>
          <a:off x="1946275" y="4264820"/>
          <a:ext cx="228123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0" imgW="672840" imgH="177480" progId="Equation.DSMT4">
                  <p:embed/>
                </p:oleObj>
              </mc:Choice>
              <mc:Fallback>
                <p:oleObj name="Equation" r:id="rId10" imgW="6728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46275" y="4264820"/>
                        <a:ext cx="2281238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015921"/>
              </p:ext>
            </p:extLst>
          </p:nvPr>
        </p:nvGraphicFramePr>
        <p:xfrm>
          <a:off x="1471613" y="5143103"/>
          <a:ext cx="27559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2" imgW="812520" imgH="393480" progId="Equation.DSMT4">
                  <p:embed/>
                </p:oleObj>
              </mc:Choice>
              <mc:Fallback>
                <p:oleObj name="Equation" r:id="rId12" imgW="81252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1613" y="5143103"/>
                        <a:ext cx="2755900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2397"/>
              </p:ext>
            </p:extLst>
          </p:nvPr>
        </p:nvGraphicFramePr>
        <p:xfrm>
          <a:off x="5917629" y="4642645"/>
          <a:ext cx="27559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4" imgW="812520" imgH="393480" progId="Equation.DSMT4">
                  <p:embed/>
                </p:oleObj>
              </mc:Choice>
              <mc:Fallback>
                <p:oleObj name="Equation" r:id="rId14" imgW="812520" imgH="393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917629" y="4642645"/>
                        <a:ext cx="2755900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72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3188"/>
            <a:ext cx="8644412" cy="100171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61935"/>
              </p:ext>
            </p:extLst>
          </p:nvPr>
        </p:nvGraphicFramePr>
        <p:xfrm>
          <a:off x="748744" y="760414"/>
          <a:ext cx="3208894" cy="618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4" imgW="1054080" imgH="203040" progId="Equation.DSMT4">
                  <p:embed/>
                </p:oleObj>
              </mc:Choice>
              <mc:Fallback>
                <p:oleObj name="Equation" r:id="rId4" imgW="105408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8744" y="760414"/>
                        <a:ext cx="3208894" cy="618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82258"/>
              </p:ext>
            </p:extLst>
          </p:nvPr>
        </p:nvGraphicFramePr>
        <p:xfrm>
          <a:off x="884237" y="1379100"/>
          <a:ext cx="29368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6" imgW="965160" imgH="203040" progId="Equation.DSMT4">
                  <p:embed/>
                </p:oleObj>
              </mc:Choice>
              <mc:Fallback>
                <p:oleObj name="Equation" r:id="rId6" imgW="965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84237" y="1379100"/>
                        <a:ext cx="293687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737525"/>
              </p:ext>
            </p:extLst>
          </p:nvPr>
        </p:nvGraphicFramePr>
        <p:xfrm>
          <a:off x="768350" y="2271713"/>
          <a:ext cx="316865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8" imgW="1041120" imgH="203040" progId="Equation.DSMT4">
                  <p:embed/>
                </p:oleObj>
              </mc:Choice>
              <mc:Fallback>
                <p:oleObj name="Equation" r:id="rId8" imgW="10411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68350" y="2271713"/>
                        <a:ext cx="316865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942831"/>
              </p:ext>
            </p:extLst>
          </p:nvPr>
        </p:nvGraphicFramePr>
        <p:xfrm>
          <a:off x="885825" y="2890838"/>
          <a:ext cx="3051175" cy="793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0" imgW="977760" imgH="253800" progId="Equation.DSMT4">
                  <p:embed/>
                </p:oleObj>
              </mc:Choice>
              <mc:Fallback>
                <p:oleObj name="Equation" r:id="rId10" imgW="97776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85825" y="2890838"/>
                        <a:ext cx="3051175" cy="793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92715"/>
              </p:ext>
            </p:extLst>
          </p:nvPr>
        </p:nvGraphicFramePr>
        <p:xfrm>
          <a:off x="1222374" y="3783451"/>
          <a:ext cx="2461393" cy="123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2" imgW="838080" imgH="419040" progId="Equation.DSMT4">
                  <p:embed/>
                </p:oleObj>
              </mc:Choice>
              <mc:Fallback>
                <p:oleObj name="Equation" r:id="rId12" imgW="8380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22374" y="3783451"/>
                        <a:ext cx="2461393" cy="1231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150277"/>
              </p:ext>
            </p:extLst>
          </p:nvPr>
        </p:nvGraphicFramePr>
        <p:xfrm>
          <a:off x="4975224" y="3783451"/>
          <a:ext cx="2461393" cy="123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4" imgW="838080" imgH="419040" progId="Equation.DSMT4">
                  <p:embed/>
                </p:oleObj>
              </mc:Choice>
              <mc:Fallback>
                <p:oleObj name="Equation" r:id="rId14" imgW="838080" imgH="419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975224" y="3783451"/>
                        <a:ext cx="2461393" cy="1231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2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6" y="337982"/>
            <a:ext cx="8602589" cy="103396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067842"/>
              </p:ext>
            </p:extLst>
          </p:nvPr>
        </p:nvGraphicFramePr>
        <p:xfrm>
          <a:off x="4081463" y="1271587"/>
          <a:ext cx="35179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81463" y="1271587"/>
                        <a:ext cx="35179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664755"/>
              </p:ext>
            </p:extLst>
          </p:nvPr>
        </p:nvGraphicFramePr>
        <p:xfrm>
          <a:off x="5375275" y="2205192"/>
          <a:ext cx="23590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774360" imgH="203040" progId="Equation.DSMT4">
                  <p:embed/>
                </p:oleObj>
              </mc:Choice>
              <mc:Fallback>
                <p:oleObj name="Equation" r:id="rId6" imgW="7743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75275" y="2205192"/>
                        <a:ext cx="235902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290679"/>
              </p:ext>
            </p:extLst>
          </p:nvPr>
        </p:nvGraphicFramePr>
        <p:xfrm>
          <a:off x="5452268" y="3333751"/>
          <a:ext cx="2205038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8" imgW="723600" imgH="393480" progId="Equation.DSMT4">
                  <p:embed/>
                </p:oleObj>
              </mc:Choice>
              <mc:Fallback>
                <p:oleObj name="Equation" r:id="rId8" imgW="723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52268" y="3333751"/>
                        <a:ext cx="2205038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1651"/>
            <a:ext cx="4481512" cy="2579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24" y="207877"/>
            <a:ext cx="12160176" cy="64377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602637"/>
              </p:ext>
            </p:extLst>
          </p:nvPr>
        </p:nvGraphicFramePr>
        <p:xfrm>
          <a:off x="5565775" y="850900"/>
          <a:ext cx="1792288" cy="1235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5" imgW="571320" imgH="393480" progId="Equation.DSMT4">
                  <p:embed/>
                </p:oleObj>
              </mc:Choice>
              <mc:Fallback>
                <p:oleObj name="Equation" r:id="rId5" imgW="57132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5775" y="850900"/>
                        <a:ext cx="1792288" cy="1235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518178"/>
              </p:ext>
            </p:extLst>
          </p:nvPr>
        </p:nvGraphicFramePr>
        <p:xfrm>
          <a:off x="5241925" y="2111550"/>
          <a:ext cx="2668588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7" imgW="850680" imgH="393480" progId="Equation.DSMT4">
                  <p:embed/>
                </p:oleObj>
              </mc:Choice>
              <mc:Fallback>
                <p:oleObj name="Equation" r:id="rId7" imgW="85068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41925" y="2111550"/>
                        <a:ext cx="2668588" cy="123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206507"/>
              </p:ext>
            </p:extLst>
          </p:nvPr>
        </p:nvGraphicFramePr>
        <p:xfrm>
          <a:off x="5699125" y="3687763"/>
          <a:ext cx="1752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9" imgW="558720" imgH="177480" progId="Equation.DSMT4">
                  <p:embed/>
                </p:oleObj>
              </mc:Choice>
              <mc:Fallback>
                <p:oleObj name="Equation" r:id="rId9" imgW="55872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99125" y="3687763"/>
                        <a:ext cx="175260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99358"/>
              </p:ext>
            </p:extLst>
          </p:nvPr>
        </p:nvGraphicFramePr>
        <p:xfrm>
          <a:off x="5961063" y="4608513"/>
          <a:ext cx="13144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1" imgW="419040" imgH="177480" progId="Equation.DSMT4">
                  <p:embed/>
                </p:oleObj>
              </mc:Choice>
              <mc:Fallback>
                <p:oleObj name="Equation" r:id="rId11" imgW="419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61063" y="4608513"/>
                        <a:ext cx="13144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90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" y="250825"/>
            <a:ext cx="11825200" cy="590337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41997"/>
              </p:ext>
            </p:extLst>
          </p:nvPr>
        </p:nvGraphicFramePr>
        <p:xfrm>
          <a:off x="1239837" y="1619890"/>
          <a:ext cx="17399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4" imgW="571320" imgH="203040" progId="Equation.DSMT4">
                  <p:embed/>
                </p:oleObj>
              </mc:Choice>
              <mc:Fallback>
                <p:oleObj name="Equation" r:id="rId4" imgW="57132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39837" y="1619890"/>
                        <a:ext cx="1739900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122927"/>
              </p:ext>
            </p:extLst>
          </p:nvPr>
        </p:nvGraphicFramePr>
        <p:xfrm>
          <a:off x="1120774" y="2396178"/>
          <a:ext cx="1431925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20774" y="2396178"/>
                        <a:ext cx="1431925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790426"/>
              </p:ext>
            </p:extLst>
          </p:nvPr>
        </p:nvGraphicFramePr>
        <p:xfrm>
          <a:off x="1120774" y="3094678"/>
          <a:ext cx="2284413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8" imgW="749160" imgH="177480" progId="Equation.DSMT4">
                  <p:embed/>
                </p:oleObj>
              </mc:Choice>
              <mc:Fallback>
                <p:oleObj name="Equation" r:id="rId8" imgW="74916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20774" y="3094678"/>
                        <a:ext cx="2284413" cy="54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829705"/>
              </p:ext>
            </p:extLst>
          </p:nvPr>
        </p:nvGraphicFramePr>
        <p:xfrm>
          <a:off x="5570538" y="1146175"/>
          <a:ext cx="421481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0" imgW="1384200" imgH="203040" progId="Equation.DSMT4">
                  <p:embed/>
                </p:oleObj>
              </mc:Choice>
              <mc:Fallback>
                <p:oleObj name="Equation" r:id="rId10" imgW="13842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70538" y="1146175"/>
                        <a:ext cx="4214812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70715"/>
              </p:ext>
            </p:extLst>
          </p:nvPr>
        </p:nvGraphicFramePr>
        <p:xfrm>
          <a:off x="7002463" y="2195726"/>
          <a:ext cx="27828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2" imgW="914400" imgH="177480" progId="Equation.DSMT4">
                  <p:embed/>
                </p:oleObj>
              </mc:Choice>
              <mc:Fallback>
                <p:oleObj name="Equation" r:id="rId12" imgW="914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02463" y="2195726"/>
                        <a:ext cx="2782887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59861"/>
              </p:ext>
            </p:extLst>
          </p:nvPr>
        </p:nvGraphicFramePr>
        <p:xfrm>
          <a:off x="8069263" y="3169077"/>
          <a:ext cx="15462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069263" y="3169077"/>
                        <a:ext cx="1546225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860856"/>
              </p:ext>
            </p:extLst>
          </p:nvPr>
        </p:nvGraphicFramePr>
        <p:xfrm>
          <a:off x="8240713" y="3978275"/>
          <a:ext cx="13128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6" imgW="431640" imgH="177480" progId="Equation.DSMT4">
                  <p:embed/>
                </p:oleObj>
              </mc:Choice>
              <mc:Fallback>
                <p:oleObj name="Equation" r:id="rId16" imgW="43164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40713" y="3978275"/>
                        <a:ext cx="1312862" cy="54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0105437"/>
              </p:ext>
            </p:extLst>
          </p:nvPr>
        </p:nvGraphicFramePr>
        <p:xfrm>
          <a:off x="6912769" y="5010150"/>
          <a:ext cx="343693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8" imgW="1130040" imgH="228600" progId="Equation.DSMT4">
                  <p:embed/>
                </p:oleObj>
              </mc:Choice>
              <mc:Fallback>
                <p:oleObj name="Equation" r:id="rId18" imgW="113004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912769" y="5010150"/>
                        <a:ext cx="3436937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9828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090020" cy="322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1520" y="3213790"/>
            <a:ext cx="7694405" cy="199638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977974"/>
              </p:ext>
            </p:extLst>
          </p:nvPr>
        </p:nvGraphicFramePr>
        <p:xfrm>
          <a:off x="4770719" y="3548294"/>
          <a:ext cx="1758004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1"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70719" y="3548294"/>
                        <a:ext cx="1758004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2048385"/>
              </p:ext>
            </p:extLst>
          </p:nvPr>
        </p:nvGraphicFramePr>
        <p:xfrm>
          <a:off x="4655342" y="4056290"/>
          <a:ext cx="2061581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7" imgW="863280" imgH="203040" progId="Equation.DSMT4">
                  <p:embed/>
                </p:oleObj>
              </mc:Choice>
              <mc:Fallback>
                <p:oleObj name="Equation" r:id="rId7" imgW="86328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55342" y="4056290"/>
                        <a:ext cx="2061581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58755"/>
              </p:ext>
            </p:extLst>
          </p:nvPr>
        </p:nvGraphicFramePr>
        <p:xfrm>
          <a:off x="4655342" y="4564286"/>
          <a:ext cx="2152404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9" imgW="901440" imgH="203040" progId="Equation.DSMT4">
                  <p:embed/>
                </p:oleObj>
              </mc:Choice>
              <mc:Fallback>
                <p:oleObj name="Equation" r:id="rId9" imgW="90144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55342" y="4564286"/>
                        <a:ext cx="2152404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688973"/>
              </p:ext>
            </p:extLst>
          </p:nvPr>
        </p:nvGraphicFramePr>
        <p:xfrm>
          <a:off x="5453408" y="5083374"/>
          <a:ext cx="1183201" cy="485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11" imgW="495000" imgH="203040" progId="Equation.DSMT4">
                  <p:embed/>
                </p:oleObj>
              </mc:Choice>
              <mc:Fallback>
                <p:oleObj name="Equation" r:id="rId11" imgW="4950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53408" y="5083374"/>
                        <a:ext cx="1183201" cy="485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444084"/>
              </p:ext>
            </p:extLst>
          </p:nvPr>
        </p:nvGraphicFramePr>
        <p:xfrm>
          <a:off x="5180315" y="5568598"/>
          <a:ext cx="1729388" cy="60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3" imgW="723600" imgH="253800" progId="Equation.DSMT4">
                  <p:embed/>
                </p:oleObj>
              </mc:Choice>
              <mc:Fallback>
                <p:oleObj name="Equation" r:id="rId13" imgW="72360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180315" y="5568598"/>
                        <a:ext cx="1729388" cy="6059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812959"/>
              </p:ext>
            </p:extLst>
          </p:nvPr>
        </p:nvGraphicFramePr>
        <p:xfrm>
          <a:off x="5620749" y="6242235"/>
          <a:ext cx="848520" cy="42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20749" y="6242235"/>
                        <a:ext cx="848520" cy="425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950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81"/>
            <a:ext cx="12351156" cy="679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4721" y="3734497"/>
            <a:ext cx="12226721" cy="660394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02209"/>
              </p:ext>
            </p:extLst>
          </p:nvPr>
        </p:nvGraphicFramePr>
        <p:xfrm>
          <a:off x="5212759" y="474859"/>
          <a:ext cx="192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5" imgW="749160" imgH="177480" progId="Equation.DSMT4">
                  <p:embed/>
                </p:oleObj>
              </mc:Choice>
              <mc:Fallback>
                <p:oleObj name="Equation" r:id="rId5" imgW="7491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2759" y="474859"/>
                        <a:ext cx="1925638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89660"/>
              </p:ext>
            </p:extLst>
          </p:nvPr>
        </p:nvGraphicFramePr>
        <p:xfrm>
          <a:off x="654050" y="944563"/>
          <a:ext cx="16319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7" imgW="634680" imgH="177480" progId="Equation.DSMT4">
                  <p:embed/>
                </p:oleObj>
              </mc:Choice>
              <mc:Fallback>
                <p:oleObj name="Equation" r:id="rId7" imgW="6346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4050" y="944563"/>
                        <a:ext cx="16319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304900"/>
              </p:ext>
            </p:extLst>
          </p:nvPr>
        </p:nvGraphicFramePr>
        <p:xfrm>
          <a:off x="947738" y="1501775"/>
          <a:ext cx="10445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9" imgW="406080" imgH="139680" progId="Equation.DSMT4">
                  <p:embed/>
                </p:oleObj>
              </mc:Choice>
              <mc:Fallback>
                <p:oleObj name="Equation" r:id="rId9" imgW="406080" imgH="139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7738" y="1501775"/>
                        <a:ext cx="104457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026176"/>
              </p:ext>
            </p:extLst>
          </p:nvPr>
        </p:nvGraphicFramePr>
        <p:xfrm>
          <a:off x="5212759" y="1017045"/>
          <a:ext cx="31654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11" imgW="1231560" imgH="203040" progId="Equation.DSMT4">
                  <p:embed/>
                </p:oleObj>
              </mc:Choice>
              <mc:Fallback>
                <p:oleObj name="Equation" r:id="rId11" imgW="12315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12759" y="1017045"/>
                        <a:ext cx="3165475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675934"/>
              </p:ext>
            </p:extLst>
          </p:nvPr>
        </p:nvGraphicFramePr>
        <p:xfrm>
          <a:off x="5360988" y="1601788"/>
          <a:ext cx="287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3" imgW="1117440" imgH="177480" progId="Equation.DSMT4">
                  <p:embed/>
                </p:oleObj>
              </mc:Choice>
              <mc:Fallback>
                <p:oleObj name="Equation" r:id="rId13" imgW="111744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60988" y="1601788"/>
                        <a:ext cx="28702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828779"/>
              </p:ext>
            </p:extLst>
          </p:nvPr>
        </p:nvGraphicFramePr>
        <p:xfrm>
          <a:off x="5767388" y="2097088"/>
          <a:ext cx="2055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5" imgW="799920" imgH="177480" progId="Equation.DSMT4">
                  <p:embed/>
                </p:oleObj>
              </mc:Choice>
              <mc:Fallback>
                <p:oleObj name="Equation" r:id="rId15" imgW="7999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67388" y="2097088"/>
                        <a:ext cx="205581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441782"/>
              </p:ext>
            </p:extLst>
          </p:nvPr>
        </p:nvGraphicFramePr>
        <p:xfrm>
          <a:off x="6124575" y="2605088"/>
          <a:ext cx="13398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7" imgW="520560" imgH="177480" progId="Equation.DSMT4">
                  <p:embed/>
                </p:oleObj>
              </mc:Choice>
              <mc:Fallback>
                <p:oleObj name="Equation" r:id="rId17" imgW="52056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24575" y="2605088"/>
                        <a:ext cx="13398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311522"/>
              </p:ext>
            </p:extLst>
          </p:nvPr>
        </p:nvGraphicFramePr>
        <p:xfrm>
          <a:off x="6238875" y="3113088"/>
          <a:ext cx="1111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9" imgW="431640" imgH="177480" progId="Equation.DSMT4">
                  <p:embed/>
                </p:oleObj>
              </mc:Choice>
              <mc:Fallback>
                <p:oleObj name="Equation" r:id="rId19" imgW="43164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238875" y="3113088"/>
                        <a:ext cx="11112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292658"/>
              </p:ext>
            </p:extLst>
          </p:nvPr>
        </p:nvGraphicFramePr>
        <p:xfrm>
          <a:off x="947738" y="2253359"/>
          <a:ext cx="1111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21" imgW="431640" imgH="177480" progId="Equation.DSMT4">
                  <p:embed/>
                </p:oleObj>
              </mc:Choice>
              <mc:Fallback>
                <p:oleObj name="Equation" r:id="rId21" imgW="43164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47738" y="2253359"/>
                        <a:ext cx="111125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812411"/>
              </p:ext>
            </p:extLst>
          </p:nvPr>
        </p:nvGraphicFramePr>
        <p:xfrm>
          <a:off x="995363" y="2890838"/>
          <a:ext cx="10144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3" imgW="393480" imgH="177480" progId="Equation.DSMT4">
                  <p:embed/>
                </p:oleObj>
              </mc:Choice>
              <mc:Fallback>
                <p:oleObj name="Equation" r:id="rId23" imgW="393480" imgH="17748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995363" y="2890838"/>
                        <a:ext cx="1014412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85526"/>
              </p:ext>
            </p:extLst>
          </p:nvPr>
        </p:nvGraphicFramePr>
        <p:xfrm>
          <a:off x="657226" y="4361392"/>
          <a:ext cx="140176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5" imgW="545760" imgH="203040" progId="Equation.DSMT4">
                  <p:embed/>
                </p:oleObj>
              </mc:Choice>
              <mc:Fallback>
                <p:oleObj name="Equation" r:id="rId25" imgW="54576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57226" y="4361392"/>
                        <a:ext cx="1401762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399233"/>
              </p:ext>
            </p:extLst>
          </p:nvPr>
        </p:nvGraphicFramePr>
        <p:xfrm>
          <a:off x="294481" y="4939604"/>
          <a:ext cx="23510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7" imgW="914400" imgH="203040" progId="Equation.DSMT4">
                  <p:embed/>
                </p:oleObj>
              </mc:Choice>
              <mc:Fallback>
                <p:oleObj name="Equation" r:id="rId27" imgW="9144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94481" y="4939604"/>
                        <a:ext cx="2351087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904258"/>
              </p:ext>
            </p:extLst>
          </p:nvPr>
        </p:nvGraphicFramePr>
        <p:xfrm>
          <a:off x="541338" y="5512997"/>
          <a:ext cx="225583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9" imgW="876240" imgH="203040" progId="Equation.DSMT4">
                  <p:embed/>
                </p:oleObj>
              </mc:Choice>
              <mc:Fallback>
                <p:oleObj name="Equation" r:id="rId29" imgW="87624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541338" y="5512997"/>
                        <a:ext cx="2255837" cy="52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109862"/>
              </p:ext>
            </p:extLst>
          </p:nvPr>
        </p:nvGraphicFramePr>
        <p:xfrm>
          <a:off x="5767388" y="4433048"/>
          <a:ext cx="40163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1" imgW="1562040" imgH="203040" progId="Equation.DSMT4">
                  <p:embed/>
                </p:oleObj>
              </mc:Choice>
              <mc:Fallback>
                <p:oleObj name="Equation" r:id="rId31" imgW="1562040" imgH="203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767388" y="4433048"/>
                        <a:ext cx="4016375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2540"/>
              </p:ext>
            </p:extLst>
          </p:nvPr>
        </p:nvGraphicFramePr>
        <p:xfrm>
          <a:off x="6305551" y="4984359"/>
          <a:ext cx="18288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3" imgW="711000" imgH="177480" progId="Equation.DSMT4">
                  <p:embed/>
                </p:oleObj>
              </mc:Choice>
              <mc:Fallback>
                <p:oleObj name="Equation" r:id="rId33" imgW="711000" imgH="177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305551" y="4984359"/>
                        <a:ext cx="18288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125388"/>
              </p:ext>
            </p:extLst>
          </p:nvPr>
        </p:nvGraphicFramePr>
        <p:xfrm>
          <a:off x="6565901" y="5512997"/>
          <a:ext cx="130651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5" imgW="507960" imgH="177480" progId="Equation.DSMT4">
                  <p:embed/>
                </p:oleObj>
              </mc:Choice>
              <mc:Fallback>
                <p:oleObj name="Equation" r:id="rId35" imgW="50796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565901" y="5512997"/>
                        <a:ext cx="1306513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629809"/>
              </p:ext>
            </p:extLst>
          </p:nvPr>
        </p:nvGraphicFramePr>
        <p:xfrm>
          <a:off x="6769101" y="6036872"/>
          <a:ext cx="914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7" imgW="355320" imgH="177480" progId="Equation.DSMT4">
                  <p:embed/>
                </p:oleObj>
              </mc:Choice>
              <mc:Fallback>
                <p:oleObj name="Equation" r:id="rId37" imgW="35532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769101" y="6036872"/>
                        <a:ext cx="91440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251615"/>
              </p:ext>
            </p:extLst>
          </p:nvPr>
        </p:nvGraphicFramePr>
        <p:xfrm>
          <a:off x="1440065" y="6166889"/>
          <a:ext cx="47355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9" imgW="1841400" imgH="203040" progId="Equation.DSMT4">
                  <p:embed/>
                </p:oleObj>
              </mc:Choice>
              <mc:Fallback>
                <p:oleObj name="Equation" r:id="rId39" imgW="184140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440065" y="6166889"/>
                        <a:ext cx="473551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42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5689</TotalTime>
  <Words>25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Equation</vt:lpstr>
      <vt:lpstr>MathType 6.0 Equation</vt:lpstr>
      <vt:lpstr>2.3 Solve for a Specific Variable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2.3 Solve for a Specific Variable</dc:title>
  <dc:creator>Stewart, Melissa</dc:creator>
  <cp:lastModifiedBy>Ringel, Charles</cp:lastModifiedBy>
  <cp:revision>22</cp:revision>
  <cp:lastPrinted>2019-08-26T14:43:11Z</cp:lastPrinted>
  <dcterms:created xsi:type="dcterms:W3CDTF">2019-08-26T14:08:45Z</dcterms:created>
  <dcterms:modified xsi:type="dcterms:W3CDTF">2019-09-03T12:05:07Z</dcterms:modified>
</cp:coreProperties>
</file>