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5.wmf"/><Relationship Id="rId18" Type="http://schemas.openxmlformats.org/officeDocument/2006/relationships/image" Target="../media/image30.wmf"/><Relationship Id="rId3" Type="http://schemas.openxmlformats.org/officeDocument/2006/relationships/image" Target="../media/image17.wmf"/><Relationship Id="rId21" Type="http://schemas.openxmlformats.org/officeDocument/2006/relationships/image" Target="../media/image33.wmf"/><Relationship Id="rId7" Type="http://schemas.openxmlformats.org/officeDocument/2006/relationships/image" Target="../media/image6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5" Type="http://schemas.openxmlformats.org/officeDocument/2006/relationships/image" Target="../media/image37.wmf"/><Relationship Id="rId2" Type="http://schemas.openxmlformats.org/officeDocument/2006/relationships/image" Target="../media/image16.wmf"/><Relationship Id="rId16" Type="http://schemas.openxmlformats.org/officeDocument/2006/relationships/image" Target="../media/image28.wmf"/><Relationship Id="rId20" Type="http://schemas.openxmlformats.org/officeDocument/2006/relationships/image" Target="../media/image32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10.wmf"/><Relationship Id="rId24" Type="http://schemas.openxmlformats.org/officeDocument/2006/relationships/image" Target="../media/image36.wmf"/><Relationship Id="rId5" Type="http://schemas.openxmlformats.org/officeDocument/2006/relationships/image" Target="../media/image19.wmf"/><Relationship Id="rId15" Type="http://schemas.openxmlformats.org/officeDocument/2006/relationships/image" Target="../media/image27.wmf"/><Relationship Id="rId23" Type="http://schemas.openxmlformats.org/officeDocument/2006/relationships/image" Target="../media/image35.wmf"/><Relationship Id="rId10" Type="http://schemas.openxmlformats.org/officeDocument/2006/relationships/image" Target="../media/image23.wmf"/><Relationship Id="rId19" Type="http://schemas.openxmlformats.org/officeDocument/2006/relationships/image" Target="../media/image31.wmf"/><Relationship Id="rId4" Type="http://schemas.openxmlformats.org/officeDocument/2006/relationships/image" Target="../media/image18.wmf"/><Relationship Id="rId9" Type="http://schemas.openxmlformats.org/officeDocument/2006/relationships/image" Target="../media/image22.wmf"/><Relationship Id="rId14" Type="http://schemas.openxmlformats.org/officeDocument/2006/relationships/image" Target="../media/image26.wmf"/><Relationship Id="rId22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2.wmf"/><Relationship Id="rId7" Type="http://schemas.openxmlformats.org/officeDocument/2006/relationships/image" Target="../media/image8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7.wmf"/><Relationship Id="rId4" Type="http://schemas.openxmlformats.org/officeDocument/2006/relationships/image" Target="../media/image43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59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52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Relationship Id="rId14" Type="http://schemas.openxmlformats.org/officeDocument/2006/relationships/image" Target="../media/image7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6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11" Type="http://schemas.openxmlformats.org/officeDocument/2006/relationships/image" Target="../media/image85.wmf"/><Relationship Id="rId5" Type="http://schemas.openxmlformats.org/officeDocument/2006/relationships/image" Target="../media/image80.wmf"/><Relationship Id="rId10" Type="http://schemas.openxmlformats.org/officeDocument/2006/relationships/image" Target="../media/image84.wmf"/><Relationship Id="rId4" Type="http://schemas.openxmlformats.org/officeDocument/2006/relationships/image" Target="../media/image79.wmf"/><Relationship Id="rId9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9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6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8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7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29847-2504-4A08-BB1E-EF2743A73725}" type="datetimeFigureOut">
              <a:rPr lang="en-US" smtClean="0"/>
              <a:t>09/10/2019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AB72E-B60F-4CA9-B02A-43E42C5F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image" Target="../media/image12.png"/><Relationship Id="rId21" Type="http://schemas.openxmlformats.org/officeDocument/2006/relationships/image" Target="../media/image8.wmf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4.png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13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.bin"/><Relationship Id="rId18" Type="http://schemas.openxmlformats.org/officeDocument/2006/relationships/image" Target="../media/image6.wmf"/><Relationship Id="rId26" Type="http://schemas.openxmlformats.org/officeDocument/2006/relationships/image" Target="../media/image10.wmf"/><Relationship Id="rId39" Type="http://schemas.openxmlformats.org/officeDocument/2006/relationships/image" Target="../media/image29.wmf"/><Relationship Id="rId21" Type="http://schemas.openxmlformats.org/officeDocument/2006/relationships/oleObject" Target="../embeddings/oleObject20.bin"/><Relationship Id="rId34" Type="http://schemas.openxmlformats.org/officeDocument/2006/relationships/image" Target="../media/image27.wmf"/><Relationship Id="rId42" Type="http://schemas.openxmlformats.org/officeDocument/2006/relationships/oleObject" Target="../embeddings/oleObject30.bin"/><Relationship Id="rId47" Type="http://schemas.openxmlformats.org/officeDocument/2006/relationships/oleObject" Target="../embeddings/oleObject33.bin"/><Relationship Id="rId50" Type="http://schemas.openxmlformats.org/officeDocument/2006/relationships/image" Target="../media/image34.wmf"/><Relationship Id="rId55" Type="http://schemas.openxmlformats.org/officeDocument/2006/relationships/image" Target="../media/image36.wmf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10.bin"/><Relationship Id="rId33" Type="http://schemas.openxmlformats.org/officeDocument/2006/relationships/oleObject" Target="../embeddings/oleObject25.bin"/><Relationship Id="rId38" Type="http://schemas.openxmlformats.org/officeDocument/2006/relationships/oleObject" Target="../embeddings/oleObject28.bin"/><Relationship Id="rId46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3.bin"/><Relationship Id="rId41" Type="http://schemas.openxmlformats.org/officeDocument/2006/relationships/image" Target="../media/image30.wmf"/><Relationship Id="rId54" Type="http://schemas.openxmlformats.org/officeDocument/2006/relationships/oleObject" Target="../embeddings/oleObject3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3.wmf"/><Relationship Id="rId32" Type="http://schemas.openxmlformats.org/officeDocument/2006/relationships/image" Target="../media/image26.wmf"/><Relationship Id="rId37" Type="http://schemas.openxmlformats.org/officeDocument/2006/relationships/oleObject" Target="../embeddings/oleObject27.bin"/><Relationship Id="rId40" Type="http://schemas.openxmlformats.org/officeDocument/2006/relationships/oleObject" Target="../embeddings/oleObject29.bin"/><Relationship Id="rId45" Type="http://schemas.openxmlformats.org/officeDocument/2006/relationships/oleObject" Target="../embeddings/oleObject32.bin"/><Relationship Id="rId53" Type="http://schemas.openxmlformats.org/officeDocument/2006/relationships/oleObject" Target="../embeddings/oleObject36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4.wmf"/><Relationship Id="rId36" Type="http://schemas.openxmlformats.org/officeDocument/2006/relationships/image" Target="../media/image28.wmf"/><Relationship Id="rId49" Type="http://schemas.openxmlformats.org/officeDocument/2006/relationships/oleObject" Target="../embeddings/oleObject34.bin"/><Relationship Id="rId57" Type="http://schemas.openxmlformats.org/officeDocument/2006/relationships/image" Target="../media/image37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4.bin"/><Relationship Id="rId44" Type="http://schemas.openxmlformats.org/officeDocument/2006/relationships/oleObject" Target="../embeddings/oleObject31.bin"/><Relationship Id="rId52" Type="http://schemas.openxmlformats.org/officeDocument/2006/relationships/image" Target="../media/image35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5.wmf"/><Relationship Id="rId35" Type="http://schemas.openxmlformats.org/officeDocument/2006/relationships/oleObject" Target="../embeddings/oleObject26.bin"/><Relationship Id="rId43" Type="http://schemas.openxmlformats.org/officeDocument/2006/relationships/image" Target="../media/image31.wmf"/><Relationship Id="rId48" Type="http://schemas.openxmlformats.org/officeDocument/2006/relationships/image" Target="../media/image33.wmf"/><Relationship Id="rId56" Type="http://schemas.openxmlformats.org/officeDocument/2006/relationships/oleObject" Target="../embeddings/oleObject38.bin"/><Relationship Id="rId8" Type="http://schemas.openxmlformats.org/officeDocument/2006/relationships/image" Target="../media/image16.wmf"/><Relationship Id="rId51" Type="http://schemas.openxmlformats.org/officeDocument/2006/relationships/oleObject" Target="../embeddings/oleObject35.bin"/><Relationship Id="rId3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8.wmf"/><Relationship Id="rId3" Type="http://schemas.openxmlformats.org/officeDocument/2006/relationships/image" Target="../media/image48.png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9.pn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Relationship Id="rId22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image" Target="../media/image62.png"/><Relationship Id="rId21" Type="http://schemas.openxmlformats.org/officeDocument/2006/relationships/image" Target="../media/image57.wm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3.wmf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1.bin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60.bin"/><Relationship Id="rId10" Type="http://schemas.openxmlformats.org/officeDocument/2006/relationships/image" Target="../media/image52.wmf"/><Relationship Id="rId19" Type="http://schemas.openxmlformats.org/officeDocument/2006/relationships/image" Target="../media/image56.wmf"/><Relationship Id="rId4" Type="http://schemas.openxmlformats.org/officeDocument/2006/relationships/image" Target="../media/image63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4.wmf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6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68.bin"/><Relationship Id="rId26" Type="http://schemas.openxmlformats.org/officeDocument/2006/relationships/image" Target="../media/image73.wmf"/><Relationship Id="rId3" Type="http://schemas.openxmlformats.org/officeDocument/2006/relationships/image" Target="../media/image76.png"/><Relationship Id="rId21" Type="http://schemas.openxmlformats.org/officeDocument/2006/relationships/oleObject" Target="../embeddings/oleObject70.bin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9.wmf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7.wmf"/><Relationship Id="rId24" Type="http://schemas.openxmlformats.org/officeDocument/2006/relationships/image" Target="../media/image72.wmf"/><Relationship Id="rId32" Type="http://schemas.openxmlformats.org/officeDocument/2006/relationships/image" Target="../media/image75.wmf"/><Relationship Id="rId5" Type="http://schemas.openxmlformats.org/officeDocument/2006/relationships/image" Target="../media/image64.wmf"/><Relationship Id="rId15" Type="http://schemas.openxmlformats.org/officeDocument/2006/relationships/image" Target="../media/image68.wmf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74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70.wmf"/><Relationship Id="rId31" Type="http://schemas.openxmlformats.org/officeDocument/2006/relationships/oleObject" Target="../embeddings/oleObject75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6.bin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5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3.bin"/><Relationship Id="rId3" Type="http://schemas.openxmlformats.org/officeDocument/2006/relationships/image" Target="../media/image86.png"/><Relationship Id="rId21" Type="http://schemas.openxmlformats.org/officeDocument/2006/relationships/image" Target="../media/image8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2.wmf"/><Relationship Id="rId25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86.bin"/><Relationship Id="rId5" Type="http://schemas.openxmlformats.org/officeDocument/2006/relationships/image" Target="../media/image77.wmf"/><Relationship Id="rId15" Type="http://schemas.openxmlformats.org/officeDocument/2006/relationships/image" Target="../media/image81.wmf"/><Relationship Id="rId23" Type="http://schemas.openxmlformats.org/officeDocument/2006/relationships/image" Target="../media/image84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2.6 Solve Compound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compound inequalities with “and”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compound inequalities with “or”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applications with compound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0774"/>
            <a:ext cx="12171073" cy="1038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40008"/>
            <a:ext cx="11877562" cy="26648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5" y="3001866"/>
            <a:ext cx="11774311" cy="50298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642587"/>
              </p:ext>
            </p:extLst>
          </p:nvPr>
        </p:nvGraphicFramePr>
        <p:xfrm>
          <a:off x="754063" y="3504846"/>
          <a:ext cx="3717925" cy="487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6" imgW="1549080" imgH="203040" progId="Equation.DSMT4">
                  <p:embed/>
                </p:oleObj>
              </mc:Choice>
              <mc:Fallback>
                <p:oleObj name="Equation" r:id="rId6" imgW="1549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4063" y="3504846"/>
                        <a:ext cx="3717925" cy="487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665049"/>
              </p:ext>
            </p:extLst>
          </p:nvPr>
        </p:nvGraphicFramePr>
        <p:xfrm>
          <a:off x="1133474" y="4034671"/>
          <a:ext cx="11588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tion" r:id="rId8" imgW="482400" imgH="177480" progId="Equation.DSMT4">
                  <p:embed/>
                </p:oleObj>
              </mc:Choice>
              <mc:Fallback>
                <p:oleObj name="Equation" r:id="rId8" imgW="482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33474" y="4034671"/>
                        <a:ext cx="115887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31800"/>
              </p:ext>
            </p:extLst>
          </p:nvPr>
        </p:nvGraphicFramePr>
        <p:xfrm>
          <a:off x="1285873" y="4495423"/>
          <a:ext cx="8540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85873" y="4495423"/>
                        <a:ext cx="854075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8073"/>
              </p:ext>
            </p:extLst>
          </p:nvPr>
        </p:nvGraphicFramePr>
        <p:xfrm>
          <a:off x="3455988" y="3992443"/>
          <a:ext cx="12176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55988" y="3992443"/>
                        <a:ext cx="1217612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188479"/>
              </p:ext>
            </p:extLst>
          </p:nvPr>
        </p:nvGraphicFramePr>
        <p:xfrm>
          <a:off x="3546475" y="4489450"/>
          <a:ext cx="1035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46475" y="4489450"/>
                        <a:ext cx="103505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870714"/>
              </p:ext>
            </p:extLst>
          </p:nvPr>
        </p:nvGraphicFramePr>
        <p:xfrm>
          <a:off x="2492374" y="4491038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Equation" r:id="rId16" imgW="291960" imgH="177480" progId="Equation.DSMT4">
                  <p:embed/>
                </p:oleObj>
              </mc:Choice>
              <mc:Fallback>
                <p:oleObj name="Equation" r:id="rId16" imgW="291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92374" y="4491038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923586" y="5504738"/>
            <a:ext cx="188538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672073"/>
              </p:ext>
            </p:extLst>
          </p:nvPr>
        </p:nvGraphicFramePr>
        <p:xfrm>
          <a:off x="2001231" y="5707720"/>
          <a:ext cx="706189" cy="448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Equation" r:id="rId18" imgW="203040" imgH="177480" progId="Equation.DSMT4">
                  <p:embed/>
                </p:oleObj>
              </mc:Choice>
              <mc:Fallback>
                <p:oleObj name="Equation" r:id="rId18" imgW="203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01231" y="5707720"/>
                        <a:ext cx="706189" cy="448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270919"/>
              </p:ext>
            </p:extLst>
          </p:nvPr>
        </p:nvGraphicFramePr>
        <p:xfrm>
          <a:off x="2366963" y="5175250"/>
          <a:ext cx="3095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20" imgW="88560" imgH="203040" progId="Equation.DSMT4">
                  <p:embed/>
                </p:oleObj>
              </mc:Choice>
              <mc:Fallback>
                <p:oleObj name="Equation" r:id="rId20" imgW="885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66963" y="5175250"/>
                        <a:ext cx="309562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067703"/>
              </p:ext>
            </p:extLst>
          </p:nvPr>
        </p:nvGraphicFramePr>
        <p:xfrm>
          <a:off x="3194049" y="5707720"/>
          <a:ext cx="442250" cy="41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94049" y="5707720"/>
                        <a:ext cx="442250" cy="415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70531"/>
              </p:ext>
            </p:extLst>
          </p:nvPr>
        </p:nvGraphicFramePr>
        <p:xfrm>
          <a:off x="3278522" y="5174534"/>
          <a:ext cx="353800" cy="51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24" imgW="101520" imgH="203040" progId="Equation.DSMT4">
                  <p:embed/>
                </p:oleObj>
              </mc:Choice>
              <mc:Fallback>
                <p:oleObj name="Equation" r:id="rId24" imgW="1015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278522" y="5174534"/>
                        <a:ext cx="353800" cy="51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503921" y="5482829"/>
            <a:ext cx="89571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73688"/>
              </p:ext>
            </p:extLst>
          </p:nvPr>
        </p:nvGraphicFramePr>
        <p:xfrm>
          <a:off x="4410963" y="5250298"/>
          <a:ext cx="1222245" cy="496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Equation" r:id="rId26" imgW="431640" imgH="203040" progId="Equation.DSMT4">
                  <p:embed/>
                </p:oleObj>
              </mc:Choice>
              <mc:Fallback>
                <p:oleObj name="Equation" r:id="rId26" imgW="4316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410963" y="5250298"/>
                        <a:ext cx="1222245" cy="496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0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127"/>
            <a:ext cx="12103923" cy="571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85" y="3175000"/>
            <a:ext cx="11872913" cy="685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423357"/>
              </p:ext>
            </p:extLst>
          </p:nvPr>
        </p:nvGraphicFramePr>
        <p:xfrm>
          <a:off x="855662" y="591429"/>
          <a:ext cx="1716087" cy="405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" name="Equation" r:id="rId5" imgW="749160" imgH="177480" progId="Equation.DSMT4">
                  <p:embed/>
                </p:oleObj>
              </mc:Choice>
              <mc:Fallback>
                <p:oleObj name="Equation" r:id="rId5" imgW="7491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5662" y="591429"/>
                        <a:ext cx="1716087" cy="405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090819"/>
              </p:ext>
            </p:extLst>
          </p:nvPr>
        </p:nvGraphicFramePr>
        <p:xfrm>
          <a:off x="1233488" y="996950"/>
          <a:ext cx="9604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3" name="Equation" r:id="rId7" imgW="419040" imgH="177480" progId="Equation.DSMT4">
                  <p:embed/>
                </p:oleObj>
              </mc:Choice>
              <mc:Fallback>
                <p:oleObj name="Equation" r:id="rId7" imgW="4190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3488" y="996950"/>
                        <a:ext cx="96043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67337"/>
              </p:ext>
            </p:extLst>
          </p:nvPr>
        </p:nvGraphicFramePr>
        <p:xfrm>
          <a:off x="1277142" y="1370806"/>
          <a:ext cx="8731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" name="Equation" r:id="rId9" imgW="380880" imgH="393480" progId="Equation.DSMT4">
                  <p:embed/>
                </p:oleObj>
              </mc:Choice>
              <mc:Fallback>
                <p:oleObj name="Equation" r:id="rId9" imgW="38088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7142" y="1370806"/>
                        <a:ext cx="873125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922074"/>
              </p:ext>
            </p:extLst>
          </p:nvPr>
        </p:nvGraphicFramePr>
        <p:xfrm>
          <a:off x="3208338" y="592138"/>
          <a:ext cx="1803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" name="Equation" r:id="rId11" imgW="787320" imgH="177480" progId="Equation.DSMT4">
                  <p:embed/>
                </p:oleObj>
              </mc:Choice>
              <mc:Fallback>
                <p:oleObj name="Equation" r:id="rId11" imgW="7873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8338" y="592138"/>
                        <a:ext cx="18034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764916"/>
              </p:ext>
            </p:extLst>
          </p:nvPr>
        </p:nvGraphicFramePr>
        <p:xfrm>
          <a:off x="3630613" y="1000125"/>
          <a:ext cx="9588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6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30613" y="1000125"/>
                        <a:ext cx="958850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85866"/>
              </p:ext>
            </p:extLst>
          </p:nvPr>
        </p:nvGraphicFramePr>
        <p:xfrm>
          <a:off x="3702844" y="1697832"/>
          <a:ext cx="8143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7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02844" y="1697832"/>
                        <a:ext cx="8143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215130"/>
              </p:ext>
            </p:extLst>
          </p:nvPr>
        </p:nvGraphicFramePr>
        <p:xfrm>
          <a:off x="2539602" y="1688307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8" name="Equation" r:id="rId17" imgW="291960" imgH="177480" progId="Equation.DSMT4">
                  <p:embed/>
                </p:oleObj>
              </mc:Choice>
              <mc:Fallback>
                <p:oleObj name="Equation" r:id="rId17" imgW="2919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39602" y="1688307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804071" y="842037"/>
            <a:ext cx="188538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103801"/>
              </p:ext>
            </p:extLst>
          </p:nvPr>
        </p:nvGraphicFramePr>
        <p:xfrm>
          <a:off x="6201842" y="1044362"/>
          <a:ext cx="387351" cy="810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9" name="Equation" r:id="rId19" imgW="152280" imgH="393480" progId="Equation.DSMT4">
                  <p:embed/>
                </p:oleObj>
              </mc:Choice>
              <mc:Fallback>
                <p:oleObj name="Equation" r:id="rId19" imgW="15228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01842" y="1044362"/>
                        <a:ext cx="387351" cy="810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09496"/>
              </p:ext>
            </p:extLst>
          </p:nvPr>
        </p:nvGraphicFramePr>
        <p:xfrm>
          <a:off x="6246813" y="512763"/>
          <a:ext cx="3095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" name="Equation" r:id="rId21" imgW="88560" imgH="203040" progId="Equation.DSMT4">
                  <p:embed/>
                </p:oleObj>
              </mc:Choice>
              <mc:Fallback>
                <p:oleObj name="Equation" r:id="rId21" imgW="885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246813" y="512763"/>
                        <a:ext cx="309562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526431"/>
              </p:ext>
            </p:extLst>
          </p:nvPr>
        </p:nvGraphicFramePr>
        <p:xfrm>
          <a:off x="7074534" y="1045019"/>
          <a:ext cx="442250" cy="41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"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74534" y="1045019"/>
                        <a:ext cx="442250" cy="415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014679"/>
              </p:ext>
            </p:extLst>
          </p:nvPr>
        </p:nvGraphicFramePr>
        <p:xfrm>
          <a:off x="7159007" y="511833"/>
          <a:ext cx="353800" cy="51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" name="Equation" r:id="rId25" imgW="101520" imgH="203040" progId="Equation.DSMT4">
                  <p:embed/>
                </p:oleObj>
              </mc:Choice>
              <mc:Fallback>
                <p:oleObj name="Equation" r:id="rId25" imgW="1015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159007" y="511833"/>
                        <a:ext cx="353800" cy="51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5383318" y="824600"/>
            <a:ext cx="983127" cy="11429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853643" y="812670"/>
            <a:ext cx="1442017" cy="17645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67344" y="2198839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614021"/>
              </p:ext>
            </p:extLst>
          </p:nvPr>
        </p:nvGraphicFramePr>
        <p:xfrm>
          <a:off x="6419981" y="2324262"/>
          <a:ext cx="423538" cy="79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Equation" r:id="rId27" imgW="152280" imgH="393480" progId="Equation.DSMT4">
                  <p:embed/>
                </p:oleObj>
              </mc:Choice>
              <mc:Fallback>
                <p:oleObj name="Equation" r:id="rId27" imgW="15228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419981" y="2324262"/>
                        <a:ext cx="423538" cy="797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150581"/>
              </p:ext>
            </p:extLst>
          </p:nvPr>
        </p:nvGraphicFramePr>
        <p:xfrm>
          <a:off x="6507163" y="1903413"/>
          <a:ext cx="3175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" name="Equation" r:id="rId29" imgW="88560" imgH="203040" progId="Equation.DSMT4">
                  <p:embed/>
                </p:oleObj>
              </mc:Choice>
              <mc:Fallback>
                <p:oleObj name="Equation" r:id="rId29" imgW="885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507163" y="1903413"/>
                        <a:ext cx="31750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H="1" flipV="1">
            <a:off x="5675367" y="2187092"/>
            <a:ext cx="983127" cy="11429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565189"/>
              </p:ext>
            </p:extLst>
          </p:nvPr>
        </p:nvGraphicFramePr>
        <p:xfrm>
          <a:off x="8205788" y="1765300"/>
          <a:ext cx="10604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" name="Equation" r:id="rId31" imgW="495000" imgH="393480" progId="Equation.DSMT4">
                  <p:embed/>
                </p:oleObj>
              </mc:Choice>
              <mc:Fallback>
                <p:oleObj name="Equation" r:id="rId31" imgW="495000" imgH="393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205788" y="1765300"/>
                        <a:ext cx="1060450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65936"/>
              </p:ext>
            </p:extLst>
          </p:nvPr>
        </p:nvGraphicFramePr>
        <p:xfrm>
          <a:off x="1158875" y="3592513"/>
          <a:ext cx="10461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" name="Equation" r:id="rId33" imgW="457200" imgH="393480" progId="Equation.DSMT4">
                  <p:embed/>
                </p:oleObj>
              </mc:Choice>
              <mc:Fallback>
                <p:oleObj name="Equation" r:id="rId33" imgW="4572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158875" y="3592513"/>
                        <a:ext cx="1046163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24320"/>
              </p:ext>
            </p:extLst>
          </p:nvPr>
        </p:nvGraphicFramePr>
        <p:xfrm>
          <a:off x="1355132" y="4780716"/>
          <a:ext cx="8143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" name="Equation" r:id="rId35" imgW="355320" imgH="177480" progId="Equation.DSMT4">
                  <p:embed/>
                </p:oleObj>
              </mc:Choice>
              <mc:Fallback>
                <p:oleObj name="Equation" r:id="rId35" imgW="35532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355132" y="4780716"/>
                        <a:ext cx="81438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56152"/>
              </p:ext>
            </p:extLst>
          </p:nvPr>
        </p:nvGraphicFramePr>
        <p:xfrm>
          <a:off x="2439589" y="3818329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" name="Equation" r:id="rId37" imgW="291960" imgH="177480" progId="Equation.DSMT4">
                  <p:embed/>
                </p:oleObj>
              </mc:Choice>
              <mc:Fallback>
                <p:oleObj name="Equation" r:id="rId37" imgW="29196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39589" y="3818329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949428"/>
              </p:ext>
            </p:extLst>
          </p:nvPr>
        </p:nvGraphicFramePr>
        <p:xfrm>
          <a:off x="3281363" y="3837379"/>
          <a:ext cx="16573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" name="Equation" r:id="rId38" imgW="723600" imgH="177480" progId="Equation.DSMT4">
                  <p:embed/>
                </p:oleObj>
              </mc:Choice>
              <mc:Fallback>
                <p:oleObj name="Equation" r:id="rId38" imgW="72360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281363" y="3837379"/>
                        <a:ext cx="16573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053302"/>
              </p:ext>
            </p:extLst>
          </p:nvPr>
        </p:nvGraphicFramePr>
        <p:xfrm>
          <a:off x="3425825" y="4281488"/>
          <a:ext cx="13668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" name="Equation" r:id="rId40" imgW="596880" imgH="177480" progId="Equation.DSMT4">
                  <p:embed/>
                </p:oleObj>
              </mc:Choice>
              <mc:Fallback>
                <p:oleObj name="Equation" r:id="rId40" imgW="596880" imgH="1774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3425825" y="4281488"/>
                        <a:ext cx="13668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98072"/>
              </p:ext>
            </p:extLst>
          </p:nvPr>
        </p:nvGraphicFramePr>
        <p:xfrm>
          <a:off x="3702844" y="4764882"/>
          <a:ext cx="9604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" name="Equation" r:id="rId42" imgW="419040" imgH="177480" progId="Equation.DSMT4">
                  <p:embed/>
                </p:oleObj>
              </mc:Choice>
              <mc:Fallback>
                <p:oleObj name="Equation" r:id="rId42" imgW="419040" imgH="177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3702844" y="4764882"/>
                        <a:ext cx="9604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728097"/>
              </p:ext>
            </p:extLst>
          </p:nvPr>
        </p:nvGraphicFramePr>
        <p:xfrm>
          <a:off x="2539601" y="4770397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" name="Equation" r:id="rId44" imgW="291960" imgH="177480" progId="Equation.DSMT4">
                  <p:embed/>
                </p:oleObj>
              </mc:Choice>
              <mc:Fallback>
                <p:oleObj name="Equation" r:id="rId44" imgW="29196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39601" y="4770397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>
            <a:off x="5938455" y="4229148"/>
            <a:ext cx="188538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846066"/>
              </p:ext>
            </p:extLst>
          </p:nvPr>
        </p:nvGraphicFramePr>
        <p:xfrm>
          <a:off x="6201842" y="4438746"/>
          <a:ext cx="48418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" name="Equation" r:id="rId45" imgW="190440" imgH="164880" progId="Equation.DSMT4">
                  <p:embed/>
                </p:oleObj>
              </mc:Choice>
              <mc:Fallback>
                <p:oleObj name="Equation" r:id="rId45" imgW="19044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201842" y="4438746"/>
                        <a:ext cx="484187" cy="34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18089"/>
              </p:ext>
            </p:extLst>
          </p:nvPr>
        </p:nvGraphicFramePr>
        <p:xfrm>
          <a:off x="6381750" y="3900488"/>
          <a:ext cx="3095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" name="Equation" r:id="rId47" imgW="88560" imgH="203040" progId="Equation.DSMT4">
                  <p:embed/>
                </p:oleObj>
              </mc:Choice>
              <mc:Fallback>
                <p:oleObj name="Equation" r:id="rId47" imgW="885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6381750" y="3900488"/>
                        <a:ext cx="30956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803174"/>
              </p:ext>
            </p:extLst>
          </p:nvPr>
        </p:nvGraphicFramePr>
        <p:xfrm>
          <a:off x="7208838" y="4416425"/>
          <a:ext cx="4429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Equation" r:id="rId49" imgW="126720" imgH="177480" progId="Equation.DSMT4">
                  <p:embed/>
                </p:oleObj>
              </mc:Choice>
              <mc:Fallback>
                <p:oleObj name="Equation" r:id="rId49" imgW="1267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7208838" y="4416425"/>
                        <a:ext cx="4429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505277"/>
              </p:ext>
            </p:extLst>
          </p:nvPr>
        </p:nvGraphicFramePr>
        <p:xfrm>
          <a:off x="7315200" y="3898900"/>
          <a:ext cx="309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" name="Equation" r:id="rId51" imgW="88560" imgH="203040" progId="Equation.DSMT4">
                  <p:embed/>
                </p:oleObj>
              </mc:Choice>
              <mc:Fallback>
                <p:oleObj name="Equation" r:id="rId51" imgW="8856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7315200" y="3898900"/>
                        <a:ext cx="309563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flipH="1" flipV="1">
            <a:off x="5544673" y="4182900"/>
            <a:ext cx="983127" cy="11429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430294" y="4208701"/>
            <a:ext cx="742950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17164"/>
              </p:ext>
            </p:extLst>
          </p:nvPr>
        </p:nvGraphicFramePr>
        <p:xfrm>
          <a:off x="6593984" y="4770397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" name="Equation" r:id="rId53" imgW="291960" imgH="177480" progId="Equation.DSMT4">
                  <p:embed/>
                </p:oleObj>
              </mc:Choice>
              <mc:Fallback>
                <p:oleObj name="Equation" r:id="rId53" imgW="291960" imgH="17748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93984" y="4770397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559519"/>
              </p:ext>
            </p:extLst>
          </p:nvPr>
        </p:nvGraphicFramePr>
        <p:xfrm>
          <a:off x="5510542" y="5467374"/>
          <a:ext cx="24352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" name="Equation" r:id="rId54" imgW="1346040" imgH="203040" progId="Equation.DSMT4">
                  <p:embed/>
                </p:oleObj>
              </mc:Choice>
              <mc:Fallback>
                <p:oleObj name="Equation" r:id="rId54" imgW="134604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5510542" y="5467374"/>
                        <a:ext cx="24352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4018"/>
              </p:ext>
            </p:extLst>
          </p:nvPr>
        </p:nvGraphicFramePr>
        <p:xfrm>
          <a:off x="8131169" y="5467374"/>
          <a:ext cx="2984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" name="Equation" r:id="rId56" imgW="164880" imgH="177480" progId="Equation.DSMT4">
                  <p:embed/>
                </p:oleObj>
              </mc:Choice>
              <mc:Fallback>
                <p:oleObj name="Equation" r:id="rId56" imgW="16488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8131169" y="5467374"/>
                        <a:ext cx="298450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4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82" y="61999"/>
            <a:ext cx="11676910" cy="2539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17" y="2601294"/>
            <a:ext cx="12430466" cy="66119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77077"/>
              </p:ext>
            </p:extLst>
          </p:nvPr>
        </p:nvGraphicFramePr>
        <p:xfrm>
          <a:off x="1281112" y="3262489"/>
          <a:ext cx="2124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5" imgW="927000" imgH="177480" progId="Equation.DSMT4">
                  <p:embed/>
                </p:oleObj>
              </mc:Choice>
              <mc:Fallback>
                <p:oleObj name="Equation" r:id="rId5" imgW="9270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1112" y="3262489"/>
                        <a:ext cx="21240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223715"/>
              </p:ext>
            </p:extLst>
          </p:nvPr>
        </p:nvGraphicFramePr>
        <p:xfrm>
          <a:off x="1281112" y="3691909"/>
          <a:ext cx="22987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7" imgW="1002960" imgH="203040" progId="Equation.DSMT4">
                  <p:embed/>
                </p:oleObj>
              </mc:Choice>
              <mc:Fallback>
                <p:oleObj name="Equation" r:id="rId7" imgW="10029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1112" y="3691909"/>
                        <a:ext cx="22987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754192"/>
              </p:ext>
            </p:extLst>
          </p:nvPr>
        </p:nvGraphicFramePr>
        <p:xfrm>
          <a:off x="1629568" y="4330084"/>
          <a:ext cx="160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9568" y="4330084"/>
                        <a:ext cx="16017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631256"/>
              </p:ext>
            </p:extLst>
          </p:nvPr>
        </p:nvGraphicFramePr>
        <p:xfrm>
          <a:off x="1643855" y="4677039"/>
          <a:ext cx="1398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3855" y="4677039"/>
                        <a:ext cx="13985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778270"/>
              </p:ext>
            </p:extLst>
          </p:nvPr>
        </p:nvGraphicFramePr>
        <p:xfrm>
          <a:off x="1716880" y="5395384"/>
          <a:ext cx="12525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16880" y="5395384"/>
                        <a:ext cx="12525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352461" y="4958714"/>
            <a:ext cx="188538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321044"/>
              </p:ext>
            </p:extLst>
          </p:nvPr>
        </p:nvGraphicFramePr>
        <p:xfrm>
          <a:off x="4629150" y="5176838"/>
          <a:ext cx="3079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29150" y="5176838"/>
                        <a:ext cx="30797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979828"/>
              </p:ext>
            </p:extLst>
          </p:nvPr>
        </p:nvGraphicFramePr>
        <p:xfrm>
          <a:off x="4795838" y="4629226"/>
          <a:ext cx="3095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7" imgW="88560" imgH="203040" progId="Equation.DSMT4">
                  <p:embed/>
                </p:oleObj>
              </mc:Choice>
              <mc:Fallback>
                <p:oleObj name="Equation" r:id="rId17" imgW="885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95838" y="4629226"/>
                        <a:ext cx="309562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33270"/>
              </p:ext>
            </p:extLst>
          </p:nvPr>
        </p:nvGraphicFramePr>
        <p:xfrm>
          <a:off x="5645150" y="5145088"/>
          <a:ext cx="3984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19" imgW="114120" imgH="177480" progId="Equation.DSMT4">
                  <p:embed/>
                </p:oleObj>
              </mc:Choice>
              <mc:Fallback>
                <p:oleObj name="Equation" r:id="rId19" imgW="1141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45150" y="5145088"/>
                        <a:ext cx="3984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256735"/>
              </p:ext>
            </p:extLst>
          </p:nvPr>
        </p:nvGraphicFramePr>
        <p:xfrm>
          <a:off x="5707397" y="4628510"/>
          <a:ext cx="353800" cy="51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21" imgW="101520" imgH="203040" progId="Equation.DSMT4">
                  <p:embed/>
                </p:oleObj>
              </mc:Choice>
              <mc:Fallback>
                <p:oleObj name="Equation" r:id="rId21" imgW="1015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07397" y="4628510"/>
                        <a:ext cx="353800" cy="51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932796" y="4936805"/>
            <a:ext cx="89571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14490"/>
              </p:ext>
            </p:extLst>
          </p:nvPr>
        </p:nvGraphicFramePr>
        <p:xfrm>
          <a:off x="7000875" y="4703763"/>
          <a:ext cx="8985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23" imgW="317160" imgH="203040" progId="Equation.DSMT4">
                  <p:embed/>
                </p:oleObj>
              </mc:Choice>
              <mc:Fallback>
                <p:oleObj name="Equation" r:id="rId23" imgW="31716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00875" y="4703763"/>
                        <a:ext cx="89852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6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06" y="168804"/>
            <a:ext cx="11965694" cy="2486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295" y="2514512"/>
            <a:ext cx="11902786" cy="66895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596192"/>
              </p:ext>
            </p:extLst>
          </p:nvPr>
        </p:nvGraphicFramePr>
        <p:xfrm>
          <a:off x="1111250" y="3067669"/>
          <a:ext cx="13668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1250" y="3067669"/>
                        <a:ext cx="136683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64922"/>
              </p:ext>
            </p:extLst>
          </p:nvPr>
        </p:nvGraphicFramePr>
        <p:xfrm>
          <a:off x="1487488" y="3791773"/>
          <a:ext cx="8143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7488" y="3791773"/>
                        <a:ext cx="81438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947051"/>
              </p:ext>
            </p:extLst>
          </p:nvPr>
        </p:nvGraphicFramePr>
        <p:xfrm>
          <a:off x="2841625" y="3104181"/>
          <a:ext cx="4587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1625" y="3104181"/>
                        <a:ext cx="458787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697430"/>
              </p:ext>
            </p:extLst>
          </p:nvPr>
        </p:nvGraphicFramePr>
        <p:xfrm>
          <a:off x="3554413" y="3070225"/>
          <a:ext cx="1163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54413" y="3070225"/>
                        <a:ext cx="116363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68132"/>
              </p:ext>
            </p:extLst>
          </p:nvPr>
        </p:nvGraphicFramePr>
        <p:xfrm>
          <a:off x="3743325" y="3598510"/>
          <a:ext cx="974725" cy="792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tion" r:id="rId13" imgW="482400" imgH="393480" progId="Equation.DSMT4">
                  <p:embed/>
                </p:oleObj>
              </mc:Choice>
              <mc:Fallback>
                <p:oleObj name="Equation" r:id="rId13" imgW="482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43325" y="3598510"/>
                        <a:ext cx="974725" cy="792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406387"/>
              </p:ext>
            </p:extLst>
          </p:nvPr>
        </p:nvGraphicFramePr>
        <p:xfrm>
          <a:off x="2841624" y="3828285"/>
          <a:ext cx="4587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1624" y="3828285"/>
                        <a:ext cx="458787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2626" y="4826997"/>
            <a:ext cx="3038179" cy="572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933363"/>
              </p:ext>
            </p:extLst>
          </p:nvPr>
        </p:nvGraphicFramePr>
        <p:xfrm>
          <a:off x="3659941" y="5183702"/>
          <a:ext cx="27463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59941" y="5183702"/>
                        <a:ext cx="274637" cy="34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297655"/>
              </p:ext>
            </p:extLst>
          </p:nvPr>
        </p:nvGraphicFramePr>
        <p:xfrm>
          <a:off x="3638550" y="4564063"/>
          <a:ext cx="3175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Equation" r:id="rId18" imgW="88560" imgH="203040" progId="Equation.DSMT4">
                  <p:embed/>
                </p:oleObj>
              </mc:Choice>
              <mc:Fallback>
                <p:oleObj name="Equation" r:id="rId18" imgW="885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38550" y="4564063"/>
                        <a:ext cx="3175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3742286" y="4826997"/>
            <a:ext cx="662312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94414"/>
              </p:ext>
            </p:extLst>
          </p:nvPr>
        </p:nvGraphicFramePr>
        <p:xfrm>
          <a:off x="3757613" y="6024563"/>
          <a:ext cx="8366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tion" r:id="rId20" imgW="380880" imgH="203040" progId="Equation.DSMT4">
                  <p:embed/>
                </p:oleObj>
              </mc:Choice>
              <mc:Fallback>
                <p:oleObj name="Equation" r:id="rId20" imgW="38088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757613" y="6024563"/>
                        <a:ext cx="836612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922407"/>
              </p:ext>
            </p:extLst>
          </p:nvPr>
        </p:nvGraphicFramePr>
        <p:xfrm>
          <a:off x="2019805" y="5034740"/>
          <a:ext cx="477823" cy="707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tion" r:id="rId22" imgW="253800" imgH="393480" progId="Equation.DSMT4">
                  <p:embed/>
                </p:oleObj>
              </mc:Choice>
              <mc:Fallback>
                <p:oleObj name="Equation" r:id="rId22" imgW="25380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19805" y="5034740"/>
                        <a:ext cx="477823" cy="707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22212"/>
              </p:ext>
            </p:extLst>
          </p:nvPr>
        </p:nvGraphicFramePr>
        <p:xfrm>
          <a:off x="2234184" y="4563627"/>
          <a:ext cx="3175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tion" r:id="rId24" imgW="88560" imgH="203040" progId="Equation.DSMT4">
                  <p:embed/>
                </p:oleObj>
              </mc:Choice>
              <mc:Fallback>
                <p:oleObj name="Equation" r:id="rId24" imgW="885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234184" y="4563627"/>
                        <a:ext cx="3175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1597059" y="4784152"/>
            <a:ext cx="795875" cy="5643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446904"/>
              </p:ext>
            </p:extLst>
          </p:nvPr>
        </p:nvGraphicFramePr>
        <p:xfrm>
          <a:off x="1760323" y="5805345"/>
          <a:ext cx="13112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26" imgW="596880" imgH="393480" progId="Equation.DSMT4">
                  <p:embed/>
                </p:oleObj>
              </mc:Choice>
              <mc:Fallback>
                <p:oleObj name="Equation" r:id="rId26" imgW="59688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760323" y="5805345"/>
                        <a:ext cx="1311275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054756"/>
              </p:ext>
            </p:extLst>
          </p:nvPr>
        </p:nvGraphicFramePr>
        <p:xfrm>
          <a:off x="3239980" y="6035532"/>
          <a:ext cx="334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28" imgW="152280" imgH="190440" progId="Equation.DSMT4">
                  <p:embed/>
                </p:oleObj>
              </mc:Choice>
              <mc:Fallback>
                <p:oleObj name="Equation" r:id="rId28" imgW="152280" imgH="1904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239980" y="6035532"/>
                        <a:ext cx="334963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55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437"/>
            <a:ext cx="12278401" cy="80627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261558"/>
              </p:ext>
            </p:extLst>
          </p:nvPr>
        </p:nvGraphicFramePr>
        <p:xfrm>
          <a:off x="592660" y="873552"/>
          <a:ext cx="2177836" cy="841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Equation" r:id="rId4" imgW="1015920" imgH="393480" progId="Equation.DSMT4">
                  <p:embed/>
                </p:oleObj>
              </mc:Choice>
              <mc:Fallback>
                <p:oleObj name="Equation" r:id="rId4" imgW="10159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2660" y="873552"/>
                        <a:ext cx="2177836" cy="841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55394"/>
              </p:ext>
            </p:extLst>
          </p:nvPr>
        </p:nvGraphicFramePr>
        <p:xfrm>
          <a:off x="932278" y="1862802"/>
          <a:ext cx="149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2278" y="1862802"/>
                        <a:ext cx="1498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48591"/>
              </p:ext>
            </p:extLst>
          </p:nvPr>
        </p:nvGraphicFramePr>
        <p:xfrm>
          <a:off x="1179513" y="2390775"/>
          <a:ext cx="1062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Equation" r:id="rId8" imgW="495000" imgH="177480" progId="Equation.DSMT4">
                  <p:embed/>
                </p:oleObj>
              </mc:Choice>
              <mc:Fallback>
                <p:oleObj name="Equation" r:id="rId8" imgW="4950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79513" y="2390775"/>
                        <a:ext cx="10620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7381"/>
              </p:ext>
            </p:extLst>
          </p:nvPr>
        </p:nvGraphicFramePr>
        <p:xfrm>
          <a:off x="1234281" y="2918748"/>
          <a:ext cx="9525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5" name="Equation" r:id="rId10" imgW="444240" imgH="393480" progId="Equation.DSMT4">
                  <p:embed/>
                </p:oleObj>
              </mc:Choice>
              <mc:Fallback>
                <p:oleObj name="Equation" r:id="rId10" imgW="4442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34281" y="2918748"/>
                        <a:ext cx="952500" cy="842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267774"/>
              </p:ext>
            </p:extLst>
          </p:nvPr>
        </p:nvGraphicFramePr>
        <p:xfrm>
          <a:off x="3133762" y="1127734"/>
          <a:ext cx="4587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Equation" r:id="rId12" imgW="190440" imgH="139680" progId="Equation.DSMT4">
                  <p:embed/>
                </p:oleObj>
              </mc:Choice>
              <mc:Fallback>
                <p:oleObj name="Equation" r:id="rId12" imgW="190440" imgH="139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33762" y="1127734"/>
                        <a:ext cx="458787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7790"/>
              </p:ext>
            </p:extLst>
          </p:nvPr>
        </p:nvGraphicFramePr>
        <p:xfrm>
          <a:off x="3757613" y="873125"/>
          <a:ext cx="25860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14" imgW="1206360" imgH="393480" progId="Equation.DSMT4">
                  <p:embed/>
                </p:oleObj>
              </mc:Choice>
              <mc:Fallback>
                <p:oleObj name="Equation" r:id="rId14" imgW="12063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57613" y="873125"/>
                        <a:ext cx="2586037" cy="84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299225"/>
              </p:ext>
            </p:extLst>
          </p:nvPr>
        </p:nvGraphicFramePr>
        <p:xfrm>
          <a:off x="4493218" y="1862802"/>
          <a:ext cx="13604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Equation" r:id="rId16" imgW="634680" imgH="177480" progId="Equation.DSMT4">
                  <p:embed/>
                </p:oleObj>
              </mc:Choice>
              <mc:Fallback>
                <p:oleObj name="Equation" r:id="rId16" imgW="6346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93218" y="1862802"/>
                        <a:ext cx="1360487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6739"/>
              </p:ext>
            </p:extLst>
          </p:nvPr>
        </p:nvGraphicFramePr>
        <p:xfrm>
          <a:off x="4627563" y="2389188"/>
          <a:ext cx="10890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18" imgW="507960" imgH="177480" progId="Equation.DSMT4">
                  <p:embed/>
                </p:oleObj>
              </mc:Choice>
              <mc:Fallback>
                <p:oleObj name="Equation" r:id="rId18" imgW="5079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27563" y="2389188"/>
                        <a:ext cx="10890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88110"/>
              </p:ext>
            </p:extLst>
          </p:nvPr>
        </p:nvGraphicFramePr>
        <p:xfrm>
          <a:off x="2904368" y="3173541"/>
          <a:ext cx="4587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name="Equation" r:id="rId20" imgW="190440" imgH="139680" progId="Equation.DSMT4">
                  <p:embed/>
                </p:oleObj>
              </mc:Choice>
              <mc:Fallback>
                <p:oleObj name="Equation" r:id="rId20" imgW="190440" imgH="139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04368" y="3173541"/>
                        <a:ext cx="458787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30915"/>
              </p:ext>
            </p:extLst>
          </p:nvPr>
        </p:nvGraphicFramePr>
        <p:xfrm>
          <a:off x="4137215" y="3127504"/>
          <a:ext cx="10890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Equation" r:id="rId21" imgW="507960" imgH="177480" progId="Equation.DSMT4">
                  <p:embed/>
                </p:oleObj>
              </mc:Choice>
              <mc:Fallback>
                <p:oleObj name="Equation" r:id="rId21" imgW="50796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37215" y="3127504"/>
                        <a:ext cx="10890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1741438" y="4259904"/>
            <a:ext cx="3038179" cy="572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663640"/>
              </p:ext>
            </p:extLst>
          </p:nvPr>
        </p:nvGraphicFramePr>
        <p:xfrm>
          <a:off x="2130425" y="4676775"/>
          <a:ext cx="60483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Equation" r:id="rId23" imgW="279360" imgH="164880" progId="Equation.DSMT4">
                  <p:embed/>
                </p:oleObj>
              </mc:Choice>
              <mc:Fallback>
                <p:oleObj name="Equation" r:id="rId23" imgW="27936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30425" y="4676775"/>
                        <a:ext cx="604838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797631"/>
              </p:ext>
            </p:extLst>
          </p:nvPr>
        </p:nvGraphicFramePr>
        <p:xfrm>
          <a:off x="2295454" y="3947000"/>
          <a:ext cx="3190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Equation" r:id="rId25" imgW="88560" imgH="203040" progId="Equation.DSMT4">
                  <p:embed/>
                </p:oleObj>
              </mc:Choice>
              <mc:Fallback>
                <p:oleObj name="Equation" r:id="rId25" imgW="885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295454" y="3947000"/>
                        <a:ext cx="319087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371111" y="4211318"/>
            <a:ext cx="2122107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411892"/>
              </p:ext>
            </p:extLst>
          </p:nvPr>
        </p:nvGraphicFramePr>
        <p:xfrm>
          <a:off x="3868734" y="4625448"/>
          <a:ext cx="406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27" imgW="215640" imgH="393480" progId="Equation.DSMT4">
                  <p:embed/>
                </p:oleObj>
              </mc:Choice>
              <mc:Fallback>
                <p:oleObj name="Equation" r:id="rId27" imgW="215640" imgH="393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868734" y="4625448"/>
                        <a:ext cx="40640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008324"/>
              </p:ext>
            </p:extLst>
          </p:nvPr>
        </p:nvGraphicFramePr>
        <p:xfrm>
          <a:off x="3868734" y="3954218"/>
          <a:ext cx="3175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29" imgW="88560" imgH="203040" progId="Equation.DSMT4">
                  <p:embed/>
                </p:oleObj>
              </mc:Choice>
              <mc:Fallback>
                <p:oleObj name="Equation" r:id="rId29" imgW="8856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868734" y="3954218"/>
                        <a:ext cx="3175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>
            <a:off x="2006221" y="4317428"/>
            <a:ext cx="2021264" cy="12372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480048"/>
              </p:ext>
            </p:extLst>
          </p:nvPr>
        </p:nvGraphicFramePr>
        <p:xfrm>
          <a:off x="2782888" y="5675313"/>
          <a:ext cx="11160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31" imgW="507960" imgH="203040" progId="Equation.DSMT4">
                  <p:embed/>
                </p:oleObj>
              </mc:Choice>
              <mc:Fallback>
                <p:oleObj name="Equation" r:id="rId31" imgW="5079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782888" y="5675313"/>
                        <a:ext cx="1116012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74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92" y="129955"/>
            <a:ext cx="11984308" cy="173875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810374"/>
              </p:ext>
            </p:extLst>
          </p:nvPr>
        </p:nvGraphicFramePr>
        <p:xfrm>
          <a:off x="1975893" y="1665508"/>
          <a:ext cx="43322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4" imgW="1892160" imgH="177480" progId="Equation.DSMT4">
                  <p:embed/>
                </p:oleObj>
              </mc:Choice>
              <mc:Fallback>
                <p:oleObj name="Equation" r:id="rId4" imgW="18921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5893" y="1665508"/>
                        <a:ext cx="43322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26945"/>
              </p:ext>
            </p:extLst>
          </p:nvPr>
        </p:nvGraphicFramePr>
        <p:xfrm>
          <a:off x="6797702" y="1646458"/>
          <a:ext cx="701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6" imgW="291960" imgH="177480" progId="Equation.DSMT4">
                  <p:embed/>
                </p:oleObj>
              </mc:Choice>
              <mc:Fallback>
                <p:oleObj name="Equation" r:id="rId6" imgW="29196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7702" y="1646458"/>
                        <a:ext cx="701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14836"/>
              </p:ext>
            </p:extLst>
          </p:nvPr>
        </p:nvGraphicFramePr>
        <p:xfrm>
          <a:off x="2049463" y="2111375"/>
          <a:ext cx="415766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8" imgW="1815840" imgH="203040" progId="Equation.DSMT4">
                  <p:embed/>
                </p:oleObj>
              </mc:Choice>
              <mc:Fallback>
                <p:oleObj name="Equation" r:id="rId8" imgW="18158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49463" y="2111375"/>
                        <a:ext cx="4157662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72058"/>
              </p:ext>
            </p:extLst>
          </p:nvPr>
        </p:nvGraphicFramePr>
        <p:xfrm>
          <a:off x="2513262" y="2820295"/>
          <a:ext cx="32575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10" imgW="1422360" imgH="177480" progId="Equation.DSMT4">
                  <p:embed/>
                </p:oleObj>
              </mc:Choice>
              <mc:Fallback>
                <p:oleObj name="Equation" r:id="rId10" imgW="14223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13262" y="2820295"/>
                        <a:ext cx="32575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280378"/>
              </p:ext>
            </p:extLst>
          </p:nvPr>
        </p:nvGraphicFramePr>
        <p:xfrm>
          <a:off x="2638875" y="2820295"/>
          <a:ext cx="273208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12" imgW="1193760" imgH="393480" progId="Equation.DSMT4">
                  <p:embed/>
                </p:oleObj>
              </mc:Choice>
              <mc:Fallback>
                <p:oleObj name="Equation" r:id="rId12" imgW="119376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38875" y="2820295"/>
                        <a:ext cx="2732087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88020"/>
              </p:ext>
            </p:extLst>
          </p:nvPr>
        </p:nvGraphicFramePr>
        <p:xfrm>
          <a:off x="3190530" y="3964189"/>
          <a:ext cx="16287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14" imgW="711000" imgH="177480" progId="Equation.DSMT4">
                  <p:embed/>
                </p:oleObj>
              </mc:Choice>
              <mc:Fallback>
                <p:oleObj name="Equation" r:id="rId14" imgW="7110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90530" y="3964189"/>
                        <a:ext cx="16287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035337" y="4902188"/>
            <a:ext cx="188538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047095"/>
              </p:ext>
            </p:extLst>
          </p:nvPr>
        </p:nvGraphicFramePr>
        <p:xfrm>
          <a:off x="3288942" y="5144124"/>
          <a:ext cx="47874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88942" y="5144124"/>
                        <a:ext cx="47874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369953"/>
              </p:ext>
            </p:extLst>
          </p:nvPr>
        </p:nvGraphicFramePr>
        <p:xfrm>
          <a:off x="3509828" y="4614371"/>
          <a:ext cx="3095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18" imgW="88560" imgH="203040" progId="Equation.DSMT4">
                  <p:embed/>
                </p:oleObj>
              </mc:Choice>
              <mc:Fallback>
                <p:oleObj name="Equation" r:id="rId18" imgW="8856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509828" y="4614371"/>
                        <a:ext cx="309562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071"/>
              </p:ext>
            </p:extLst>
          </p:nvPr>
        </p:nvGraphicFramePr>
        <p:xfrm>
          <a:off x="4254803" y="5209768"/>
          <a:ext cx="5131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20" imgW="190440" imgH="177480" progId="Equation.DSMT4">
                  <p:embed/>
                </p:oleObj>
              </mc:Choice>
              <mc:Fallback>
                <p:oleObj name="Equation" r:id="rId20" imgW="1904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54803" y="5209768"/>
                        <a:ext cx="5131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793279"/>
              </p:ext>
            </p:extLst>
          </p:nvPr>
        </p:nvGraphicFramePr>
        <p:xfrm>
          <a:off x="4357396" y="4624691"/>
          <a:ext cx="3079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22" imgW="88560" imgH="203040" progId="Equation.DSMT4">
                  <p:embed/>
                </p:oleObj>
              </mc:Choice>
              <mc:Fallback>
                <p:oleObj name="Equation" r:id="rId22" imgW="885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357396" y="4624691"/>
                        <a:ext cx="3079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615672" y="4880279"/>
            <a:ext cx="89571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591616"/>
              </p:ext>
            </p:extLst>
          </p:nvPr>
        </p:nvGraphicFramePr>
        <p:xfrm>
          <a:off x="5467377" y="4646715"/>
          <a:ext cx="13303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24" imgW="469800" imgH="203040" progId="Equation.DSMT4">
                  <p:embed/>
                </p:oleObj>
              </mc:Choice>
              <mc:Fallback>
                <p:oleObj name="Equation" r:id="rId24" imgW="46980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467377" y="4646715"/>
                        <a:ext cx="133032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47767" y="5848000"/>
            <a:ext cx="5235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homeowner can use between 21 and 95 </a:t>
            </a:r>
            <a:r>
              <a:rPr lang="en-US" sz="2000" dirty="0" err="1" smtClean="0">
                <a:solidFill>
                  <a:srgbClr val="FF0000"/>
                </a:solidFill>
              </a:rPr>
              <a:t>hcf</a:t>
            </a:r>
            <a:r>
              <a:rPr lang="en-US" sz="2000" dirty="0" smtClean="0">
                <a:solidFill>
                  <a:srgbClr val="FF0000"/>
                </a:solidFill>
              </a:rPr>
              <a:t> and still be considered in the normal range.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6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488" y="1308100"/>
            <a:ext cx="4191000" cy="13255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Text p220</a:t>
            </a:r>
            <a:br>
              <a:rPr lang="en-US" sz="5400" b="1" dirty="0" smtClean="0"/>
            </a:br>
            <a:r>
              <a:rPr lang="en-US" sz="5400" b="1" dirty="0" smtClean="0"/>
              <a:t>#593-605, All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385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C7AD48F-1A0B-4B16-98D3-F59EA8EC6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3BFD9D-4FE7-4AC8-B1C1-0CDBD9EC8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AE5C6A-2496-414E-8116-7C9BF30274C1}">
  <ds:schemaRefs>
    <ds:schemaRef ds:uri="http://purl.org/dc/elements/1.1/"/>
    <ds:schemaRef ds:uri="c2d5b24f-4081-4d28-a220-dd6f6bbe9446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6afbebc-ab32-44c2-80b1-4304b54582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49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Equation</vt:lpstr>
      <vt:lpstr>MathType 6.0 Equation</vt:lpstr>
      <vt:lpstr>2.6 Solve Compound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p220 #593-605, All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Solve Compound Inequalities</dc:title>
  <dc:creator>Stewart, Melissa</dc:creator>
  <cp:lastModifiedBy>Ringel, Charles</cp:lastModifiedBy>
  <cp:revision>25</cp:revision>
  <dcterms:created xsi:type="dcterms:W3CDTF">2019-09-03T19:47:24Z</dcterms:created>
  <dcterms:modified xsi:type="dcterms:W3CDTF">2019-09-10T17:26:37Z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