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5" r:id="rId3"/>
    <p:sldId id="257" r:id="rId4"/>
    <p:sldId id="266" r:id="rId5"/>
    <p:sldId id="258" r:id="rId6"/>
    <p:sldId id="260" r:id="rId7"/>
    <p:sldId id="267" r:id="rId8"/>
    <p:sldId id="261" r:id="rId9"/>
    <p:sldId id="262" r:id="rId10"/>
    <p:sldId id="263" r:id="rId11"/>
    <p:sldId id="264" r:id="rId12"/>
    <p:sldId id="268" r:id="rId13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86.wmf"/><Relationship Id="rId7" Type="http://schemas.openxmlformats.org/officeDocument/2006/relationships/image" Target="../media/image99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8AA5C5B-E6D5-46D4-B296-5EDA0B113057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251D81D-3475-4556-B497-8813FF66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5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3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1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7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4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3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7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2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8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0AA88-C6D3-4DAE-83A3-C23B86A72425}" type="datetimeFigureOut">
              <a:rPr lang="en-US" smtClean="0"/>
              <a:t>08/29/2019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CC2C-C7CA-40BD-8441-8636F073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2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66.bin"/><Relationship Id="rId3" Type="http://schemas.openxmlformats.org/officeDocument/2006/relationships/image" Target="../media/image82.png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79.wmf"/><Relationship Id="rId4" Type="http://schemas.openxmlformats.org/officeDocument/2006/relationships/image" Target="../media/image83.png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8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90.wmf"/><Relationship Id="rId3" Type="http://schemas.openxmlformats.org/officeDocument/2006/relationships/image" Target="../media/image92.png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93.png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8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97.wmf"/><Relationship Id="rId18" Type="http://schemas.openxmlformats.org/officeDocument/2006/relationships/oleObject" Target="../embeddings/oleObject82.bin"/><Relationship Id="rId3" Type="http://schemas.openxmlformats.org/officeDocument/2006/relationships/image" Target="../media/image102.png"/><Relationship Id="rId21" Type="http://schemas.openxmlformats.org/officeDocument/2006/relationships/image" Target="../media/image101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96.wmf"/><Relationship Id="rId5" Type="http://schemas.openxmlformats.org/officeDocument/2006/relationships/image" Target="../media/image94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100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3" Type="http://schemas.openxmlformats.org/officeDocument/2006/relationships/image" Target="../media/image16.png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image" Target="../media/image37.png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35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30.wmf"/><Relationship Id="rId32" Type="http://schemas.openxmlformats.org/officeDocument/2006/relationships/image" Target="../media/image34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32.wmf"/><Relationship Id="rId36" Type="http://schemas.openxmlformats.org/officeDocument/2006/relationships/image" Target="../media/image36.wmf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38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33.wmf"/><Relationship Id="rId35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3.wmf"/><Relationship Id="rId3" Type="http://schemas.openxmlformats.org/officeDocument/2006/relationships/image" Target="../media/image46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53.wmf"/><Relationship Id="rId26" Type="http://schemas.openxmlformats.org/officeDocument/2006/relationships/oleObject" Target="../embeddings/oleObject48.bin"/><Relationship Id="rId3" Type="http://schemas.openxmlformats.org/officeDocument/2006/relationships/image" Target="../media/image58.png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43.bin"/><Relationship Id="rId25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0.bin"/><Relationship Id="rId24" Type="http://schemas.openxmlformats.org/officeDocument/2006/relationships/oleObject" Target="../embeddings/oleObject47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image" Target="../media/image55.wmf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59.png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51.wmf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5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66.wmf"/><Relationship Id="rId3" Type="http://schemas.openxmlformats.org/officeDocument/2006/relationships/image" Target="../media/image68.pn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69.png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61.bin"/><Relationship Id="rId3" Type="http://schemas.openxmlformats.org/officeDocument/2006/relationships/image" Target="../media/image75.png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72.wmf"/><Relationship Id="rId4" Type="http://schemas.openxmlformats.org/officeDocument/2006/relationships/image" Target="../media/image76.png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7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2.2 Use a Problem Solving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a strategy for word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number word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percent word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simple interest word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87" y="0"/>
            <a:ext cx="10133588" cy="3482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82269"/>
            <a:ext cx="11975509" cy="89676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65393"/>
              </p:ext>
            </p:extLst>
          </p:nvPr>
        </p:nvGraphicFramePr>
        <p:xfrm>
          <a:off x="5002710" y="4022725"/>
          <a:ext cx="19700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5" imgW="888840" imgH="177480" progId="Equation.DSMT4">
                  <p:embed/>
                </p:oleObj>
              </mc:Choice>
              <mc:Fallback>
                <p:oleObj name="Equation" r:id="rId5" imgW="8888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2710" y="4022725"/>
                        <a:ext cx="197008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783245"/>
              </p:ext>
            </p:extLst>
          </p:nvPr>
        </p:nvGraphicFramePr>
        <p:xfrm>
          <a:off x="5339260" y="4497388"/>
          <a:ext cx="129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7" imgW="583920" imgH="177480" progId="Equation.DSMT4">
                  <p:embed/>
                </p:oleObj>
              </mc:Choice>
              <mc:Fallback>
                <p:oleObj name="Equation" r:id="rId7" imgW="5839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9260" y="4497388"/>
                        <a:ext cx="1295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487633"/>
              </p:ext>
            </p:extLst>
          </p:nvPr>
        </p:nvGraphicFramePr>
        <p:xfrm>
          <a:off x="4396285" y="5210175"/>
          <a:ext cx="31829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9" imgW="1434960" imgH="203040" progId="Equation.DSMT4">
                  <p:embed/>
                </p:oleObj>
              </mc:Choice>
              <mc:Fallback>
                <p:oleObj name="Equation" r:id="rId9" imgW="14349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6285" y="5210175"/>
                        <a:ext cx="3182937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001174"/>
              </p:ext>
            </p:extLst>
          </p:nvPr>
        </p:nvGraphicFramePr>
        <p:xfrm>
          <a:off x="4747122" y="5770563"/>
          <a:ext cx="25638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1" imgW="1155600" imgH="203040" progId="Equation.DSMT4">
                  <p:embed/>
                </p:oleObj>
              </mc:Choice>
              <mc:Fallback>
                <p:oleObj name="Equation" r:id="rId11" imgW="11556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47122" y="5770563"/>
                        <a:ext cx="256381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394094"/>
              </p:ext>
            </p:extLst>
          </p:nvPr>
        </p:nvGraphicFramePr>
        <p:xfrm>
          <a:off x="1712913" y="4378325"/>
          <a:ext cx="1668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3" imgW="749160" imgH="177480" progId="Equation.DSMT4">
                  <p:embed/>
                </p:oleObj>
              </mc:Choice>
              <mc:Fallback>
                <p:oleObj name="Equation" r:id="rId13" imgW="7491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12913" y="4378325"/>
                        <a:ext cx="1668462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14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297"/>
            <a:ext cx="11689000" cy="3016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48" y="3071813"/>
            <a:ext cx="11811712" cy="59584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45649"/>
              </p:ext>
            </p:extLst>
          </p:nvPr>
        </p:nvGraphicFramePr>
        <p:xfrm>
          <a:off x="927100" y="3823757"/>
          <a:ext cx="13239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3823757"/>
                        <a:ext cx="13239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276170"/>
              </p:ext>
            </p:extLst>
          </p:nvPr>
        </p:nvGraphicFramePr>
        <p:xfrm>
          <a:off x="912813" y="4397376"/>
          <a:ext cx="10429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2813" y="4397376"/>
                        <a:ext cx="104298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92051"/>
              </p:ext>
            </p:extLst>
          </p:nvPr>
        </p:nvGraphicFramePr>
        <p:xfrm>
          <a:off x="927100" y="4982101"/>
          <a:ext cx="7032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9" imgW="317160" imgH="177480" progId="Equation.DSMT4">
                  <p:embed/>
                </p:oleObj>
              </mc:Choice>
              <mc:Fallback>
                <p:oleObj name="Equation" r:id="rId9" imgW="3171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7100" y="4982101"/>
                        <a:ext cx="703263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922895"/>
              </p:ext>
            </p:extLst>
          </p:nvPr>
        </p:nvGraphicFramePr>
        <p:xfrm>
          <a:off x="5483225" y="3798888"/>
          <a:ext cx="10683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11" imgW="482400" imgH="203040" progId="Equation.DSMT4">
                  <p:embed/>
                </p:oleObj>
              </mc:Choice>
              <mc:Fallback>
                <p:oleObj name="Equation" r:id="rId11" imgW="482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83225" y="3798888"/>
                        <a:ext cx="106838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93128"/>
              </p:ext>
            </p:extLst>
          </p:nvPr>
        </p:nvGraphicFramePr>
        <p:xfrm>
          <a:off x="5483225" y="4336520"/>
          <a:ext cx="25304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13" imgW="1143000" imgH="203040" progId="Equation.DSMT4">
                  <p:embed/>
                </p:oleObj>
              </mc:Choice>
              <mc:Fallback>
                <p:oleObj name="Equation" r:id="rId13" imgW="11430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83225" y="4336520"/>
                        <a:ext cx="2530475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25187"/>
              </p:ext>
            </p:extLst>
          </p:nvPr>
        </p:nvGraphicFramePr>
        <p:xfrm>
          <a:off x="5483225" y="4890553"/>
          <a:ext cx="1685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15" imgW="761760" imgH="177480" progId="Equation.DSMT4">
                  <p:embed/>
                </p:oleObj>
              </mc:Choice>
              <mc:Fallback>
                <p:oleObj name="Equation" r:id="rId15" imgW="7617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83225" y="4890553"/>
                        <a:ext cx="16859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875346"/>
              </p:ext>
            </p:extLst>
          </p:nvPr>
        </p:nvGraphicFramePr>
        <p:xfrm>
          <a:off x="912813" y="5527675"/>
          <a:ext cx="7318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17" imgW="330120" imgH="177480" progId="Equation.DSMT4">
                  <p:embed/>
                </p:oleObj>
              </mc:Choice>
              <mc:Fallback>
                <p:oleObj name="Equation" r:id="rId17" imgW="3301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2813" y="5527675"/>
                        <a:ext cx="73183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505907"/>
              </p:ext>
            </p:extLst>
          </p:nvPr>
        </p:nvGraphicFramePr>
        <p:xfrm>
          <a:off x="1955800" y="4436005"/>
          <a:ext cx="958850" cy="32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55800" y="4436005"/>
                        <a:ext cx="958850" cy="323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61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36" y="193320"/>
            <a:ext cx="11672425" cy="62106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197688"/>
              </p:ext>
            </p:extLst>
          </p:nvPr>
        </p:nvGraphicFramePr>
        <p:xfrm>
          <a:off x="1390649" y="1277411"/>
          <a:ext cx="1492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0649" y="1277411"/>
                        <a:ext cx="14922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578673"/>
              </p:ext>
            </p:extLst>
          </p:nvPr>
        </p:nvGraphicFramePr>
        <p:xfrm>
          <a:off x="1441450" y="1890712"/>
          <a:ext cx="7318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6" imgW="330120" imgH="177480" progId="Equation.DSMT4">
                  <p:embed/>
                </p:oleObj>
              </mc:Choice>
              <mc:Fallback>
                <p:oleObj name="Equation" r:id="rId6" imgW="330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1450" y="1890712"/>
                        <a:ext cx="73183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430966"/>
              </p:ext>
            </p:extLst>
          </p:nvPr>
        </p:nvGraphicFramePr>
        <p:xfrm>
          <a:off x="1441450" y="2453213"/>
          <a:ext cx="7032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1450" y="2453213"/>
                        <a:ext cx="703263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637922"/>
              </p:ext>
            </p:extLst>
          </p:nvPr>
        </p:nvGraphicFramePr>
        <p:xfrm>
          <a:off x="5961448" y="1277411"/>
          <a:ext cx="106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10" imgW="482400" imgH="203040" progId="Equation.DSMT4">
                  <p:embed/>
                </p:oleObj>
              </mc:Choice>
              <mc:Fallback>
                <p:oleObj name="Equation" r:id="rId10" imgW="4824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61448" y="1277411"/>
                        <a:ext cx="1066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250131"/>
              </p:ext>
            </p:extLst>
          </p:nvPr>
        </p:nvGraphicFramePr>
        <p:xfrm>
          <a:off x="5505449" y="1789113"/>
          <a:ext cx="2755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05449" y="1789113"/>
                        <a:ext cx="27559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639575"/>
              </p:ext>
            </p:extLst>
          </p:nvPr>
        </p:nvGraphicFramePr>
        <p:xfrm>
          <a:off x="5505449" y="2391567"/>
          <a:ext cx="2079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14" imgW="939600" imgH="177480" progId="Equation.DSMT4">
                  <p:embed/>
                </p:oleObj>
              </mc:Choice>
              <mc:Fallback>
                <p:oleObj name="Equation" r:id="rId14" imgW="93960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05449" y="2391567"/>
                        <a:ext cx="20796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291128"/>
              </p:ext>
            </p:extLst>
          </p:nvPr>
        </p:nvGraphicFramePr>
        <p:xfrm>
          <a:off x="1390649" y="3080800"/>
          <a:ext cx="1435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16" imgW="647640" imgH="177480" progId="Equation.DSMT4">
                  <p:embed/>
                </p:oleObj>
              </mc:Choice>
              <mc:Fallback>
                <p:oleObj name="Equation" r:id="rId16" imgW="64764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90649" y="3080800"/>
                        <a:ext cx="14351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01374"/>
              </p:ext>
            </p:extLst>
          </p:nvPr>
        </p:nvGraphicFramePr>
        <p:xfrm>
          <a:off x="5961448" y="2992438"/>
          <a:ext cx="11795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18" imgW="533160" imgH="177480" progId="Equation.DSMT4">
                  <p:embed/>
                </p:oleObj>
              </mc:Choice>
              <mc:Fallback>
                <p:oleObj name="Equation" r:id="rId18" imgW="5331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61448" y="2992438"/>
                        <a:ext cx="1179513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702663"/>
              </p:ext>
            </p:extLst>
          </p:nvPr>
        </p:nvGraphicFramePr>
        <p:xfrm>
          <a:off x="6030913" y="3594100"/>
          <a:ext cx="10398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20" imgW="469800" imgH="177480" progId="Equation.DSMT4">
                  <p:embed/>
                </p:oleObj>
              </mc:Choice>
              <mc:Fallback>
                <p:oleObj name="Equation" r:id="rId20" imgW="46980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030913" y="3594100"/>
                        <a:ext cx="1039812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13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36" y="135468"/>
            <a:ext cx="11241183" cy="35792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586" y="3714750"/>
            <a:ext cx="8908834" cy="70632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28361"/>
              </p:ext>
            </p:extLst>
          </p:nvPr>
        </p:nvGraphicFramePr>
        <p:xfrm>
          <a:off x="3681413" y="4421077"/>
          <a:ext cx="184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5" imgW="711000" imgH="177480" progId="Equation.DSMT4">
                  <p:embed/>
                </p:oleObj>
              </mc:Choice>
              <mc:Fallback>
                <p:oleObj name="Equation" r:id="rId5" imgW="7110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81413" y="4421077"/>
                        <a:ext cx="184785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419064"/>
              </p:ext>
            </p:extLst>
          </p:nvPr>
        </p:nvGraphicFramePr>
        <p:xfrm>
          <a:off x="3944938" y="5053013"/>
          <a:ext cx="1320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7" imgW="507960" imgH="177480" progId="Equation.DSMT4">
                  <p:embed/>
                </p:oleObj>
              </mc:Choice>
              <mc:Fallback>
                <p:oleObj name="Equation" r:id="rId7" imgW="5079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44938" y="5053013"/>
                        <a:ext cx="132080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777884"/>
              </p:ext>
            </p:extLst>
          </p:nvPr>
        </p:nvGraphicFramePr>
        <p:xfrm>
          <a:off x="4164013" y="5684838"/>
          <a:ext cx="9255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64013" y="5684838"/>
                        <a:ext cx="92551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007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04" y="235347"/>
            <a:ext cx="11974169" cy="693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04" y="3609445"/>
            <a:ext cx="11395935" cy="56250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959922"/>
              </p:ext>
            </p:extLst>
          </p:nvPr>
        </p:nvGraphicFramePr>
        <p:xfrm>
          <a:off x="3513138" y="1063625"/>
          <a:ext cx="20129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Equation" r:id="rId5" imgW="774360" imgH="177480" progId="Equation.DSMT4">
                  <p:embed/>
                </p:oleObj>
              </mc:Choice>
              <mc:Fallback>
                <p:oleObj name="Equation" r:id="rId5" imgW="7743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13138" y="1063625"/>
                        <a:ext cx="2012950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311886"/>
              </p:ext>
            </p:extLst>
          </p:nvPr>
        </p:nvGraphicFramePr>
        <p:xfrm>
          <a:off x="3859213" y="1695451"/>
          <a:ext cx="1320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Equation" r:id="rId7" imgW="507960" imgH="177480" progId="Equation.DSMT4">
                  <p:embed/>
                </p:oleObj>
              </mc:Choice>
              <mc:Fallback>
                <p:oleObj name="Equation" r:id="rId7" imgW="50796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9213" y="1695451"/>
                        <a:ext cx="1320800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708192"/>
              </p:ext>
            </p:extLst>
          </p:nvPr>
        </p:nvGraphicFramePr>
        <p:xfrm>
          <a:off x="3979863" y="2327275"/>
          <a:ext cx="11223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79863" y="2327275"/>
                        <a:ext cx="1122362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37829"/>
              </p:ext>
            </p:extLst>
          </p:nvPr>
        </p:nvGraphicFramePr>
        <p:xfrm>
          <a:off x="4954588" y="4138613"/>
          <a:ext cx="27066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Equation" r:id="rId11" imgW="1041120" imgH="203040" progId="Equation.DSMT4">
                  <p:embed/>
                </p:oleObj>
              </mc:Choice>
              <mc:Fallback>
                <p:oleObj name="Equation" r:id="rId11" imgW="10411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54588" y="4138613"/>
                        <a:ext cx="2706687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875632"/>
              </p:ext>
            </p:extLst>
          </p:nvPr>
        </p:nvGraphicFramePr>
        <p:xfrm>
          <a:off x="5267325" y="4803775"/>
          <a:ext cx="20796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13" imgW="799920" imgH="177480" progId="Equation.DSMT4">
                  <p:embed/>
                </p:oleObj>
              </mc:Choice>
              <mc:Fallback>
                <p:oleObj name="Equation" r:id="rId13" imgW="7999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67325" y="4803775"/>
                        <a:ext cx="2079625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72000"/>
              </p:ext>
            </p:extLst>
          </p:nvPr>
        </p:nvGraphicFramePr>
        <p:xfrm>
          <a:off x="5653088" y="5435600"/>
          <a:ext cx="13541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Equation" r:id="rId15" imgW="520560" imgH="177480" progId="Equation.DSMT4">
                  <p:embed/>
                </p:oleObj>
              </mc:Choice>
              <mc:Fallback>
                <p:oleObj name="Equation" r:id="rId15" imgW="5205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53088" y="5435600"/>
                        <a:ext cx="1354137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93445"/>
              </p:ext>
            </p:extLst>
          </p:nvPr>
        </p:nvGraphicFramePr>
        <p:xfrm>
          <a:off x="5768975" y="6008688"/>
          <a:ext cx="11223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68975" y="6008688"/>
                        <a:ext cx="1122363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140165"/>
              </p:ext>
            </p:extLst>
          </p:nvPr>
        </p:nvGraphicFramePr>
        <p:xfrm>
          <a:off x="979488" y="4376738"/>
          <a:ext cx="24765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Equation" r:id="rId19" imgW="952200" imgH="203040" progId="Equation.DSMT4">
                  <p:embed/>
                </p:oleObj>
              </mc:Choice>
              <mc:Fallback>
                <p:oleObj name="Equation" r:id="rId19" imgW="95220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79488" y="4376738"/>
                        <a:ext cx="247650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591341"/>
              </p:ext>
            </p:extLst>
          </p:nvPr>
        </p:nvGraphicFramePr>
        <p:xfrm>
          <a:off x="600075" y="5026025"/>
          <a:ext cx="32369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Equation" r:id="rId21" imgW="1244520" imgH="203040" progId="Equation.DSMT4">
                  <p:embed/>
                </p:oleObj>
              </mc:Choice>
              <mc:Fallback>
                <p:oleObj name="Equation" r:id="rId21" imgW="124452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0075" y="5026025"/>
                        <a:ext cx="323691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55708"/>
              </p:ext>
            </p:extLst>
          </p:nvPr>
        </p:nvGraphicFramePr>
        <p:xfrm>
          <a:off x="600075" y="5897563"/>
          <a:ext cx="3592513" cy="424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Equation" r:id="rId23" imgW="1714320" imgH="203040" progId="Equation.DSMT4">
                  <p:embed/>
                </p:oleObj>
              </mc:Choice>
              <mc:Fallback>
                <p:oleObj name="Equation" r:id="rId23" imgW="171432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00075" y="5897563"/>
                        <a:ext cx="3592513" cy="424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81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92155" cy="3659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5" y="3817310"/>
            <a:ext cx="6560477" cy="1096224"/>
          </a:xfrm>
          <a:prstGeom prst="rect">
            <a:avLst/>
          </a:prstGeom>
        </p:spPr>
      </p:pic>
      <p:pic>
        <p:nvPicPr>
          <p:cNvPr id="7" name="Content Placeholder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108297" y="5090756"/>
            <a:ext cx="5523867" cy="141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240198"/>
            <a:ext cx="5785149" cy="5690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41" y="3591852"/>
            <a:ext cx="5824558" cy="44961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262448"/>
              </p:ext>
            </p:extLst>
          </p:nvPr>
        </p:nvGraphicFramePr>
        <p:xfrm>
          <a:off x="2447290" y="717637"/>
          <a:ext cx="330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47290" y="717637"/>
                        <a:ext cx="3302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572857"/>
              </p:ext>
            </p:extLst>
          </p:nvPr>
        </p:nvGraphicFramePr>
        <p:xfrm>
          <a:off x="2447925" y="1196098"/>
          <a:ext cx="892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47925" y="1196098"/>
                        <a:ext cx="89217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346993"/>
              </p:ext>
            </p:extLst>
          </p:nvPr>
        </p:nvGraphicFramePr>
        <p:xfrm>
          <a:off x="2447925" y="1772984"/>
          <a:ext cx="892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3" name="Equation" r:id="rId9" imgW="342720" imgH="177480" progId="Equation.DSMT4">
                  <p:embed/>
                </p:oleObj>
              </mc:Choice>
              <mc:Fallback>
                <p:oleObj name="Equation" r:id="rId9" imgW="3427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47925" y="1772984"/>
                        <a:ext cx="89217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27073"/>
              </p:ext>
            </p:extLst>
          </p:nvPr>
        </p:nvGraphicFramePr>
        <p:xfrm>
          <a:off x="6212979" y="240198"/>
          <a:ext cx="40306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4" name="Equation" r:id="rId11" imgW="1549080" imgH="203040" progId="Equation.DSMT4">
                  <p:embed/>
                </p:oleObj>
              </mc:Choice>
              <mc:Fallback>
                <p:oleObj name="Equation" r:id="rId11" imgW="15490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12979" y="240198"/>
                        <a:ext cx="4030663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84047"/>
              </p:ext>
            </p:extLst>
          </p:nvPr>
        </p:nvGraphicFramePr>
        <p:xfrm>
          <a:off x="7221537" y="884922"/>
          <a:ext cx="20145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" name="Equation" r:id="rId13" imgW="774360" imgH="177480" progId="Equation.DSMT4">
                  <p:embed/>
                </p:oleObj>
              </mc:Choice>
              <mc:Fallback>
                <p:oleObj name="Equation" r:id="rId13" imgW="77436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21537" y="884922"/>
                        <a:ext cx="201453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16897"/>
              </p:ext>
            </p:extLst>
          </p:nvPr>
        </p:nvGraphicFramePr>
        <p:xfrm>
          <a:off x="7515225" y="1462772"/>
          <a:ext cx="14525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6" name="Equation" r:id="rId15" imgW="558720" imgH="177480" progId="Equation.DSMT4">
                  <p:embed/>
                </p:oleObj>
              </mc:Choice>
              <mc:Fallback>
                <p:oleObj name="Equation" r:id="rId15" imgW="5587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15225" y="1462772"/>
                        <a:ext cx="1452562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827467"/>
              </p:ext>
            </p:extLst>
          </p:nvPr>
        </p:nvGraphicFramePr>
        <p:xfrm>
          <a:off x="7683004" y="2003172"/>
          <a:ext cx="10906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7" name="Equation" r:id="rId17" imgW="419040" imgH="177480" progId="Equation.DSMT4">
                  <p:embed/>
                </p:oleObj>
              </mc:Choice>
              <mc:Fallback>
                <p:oleObj name="Equation" r:id="rId17" imgW="41904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83004" y="2003172"/>
                        <a:ext cx="1090612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03046"/>
              </p:ext>
            </p:extLst>
          </p:nvPr>
        </p:nvGraphicFramePr>
        <p:xfrm>
          <a:off x="1934517" y="2763072"/>
          <a:ext cx="5156201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Equation" r:id="rId19" imgW="1981080" imgH="203040" progId="Equation.DSMT4">
                  <p:embed/>
                </p:oleObj>
              </mc:Choice>
              <mc:Fallback>
                <p:oleObj name="Equation" r:id="rId19" imgW="198108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34517" y="2763072"/>
                        <a:ext cx="5156201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225777"/>
              </p:ext>
            </p:extLst>
          </p:nvPr>
        </p:nvGraphicFramePr>
        <p:xfrm>
          <a:off x="3290263" y="4132145"/>
          <a:ext cx="330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9" name="Equation" r:id="rId21" imgW="126720" imgH="139680" progId="Equation.DSMT4">
                  <p:embed/>
                </p:oleObj>
              </mc:Choice>
              <mc:Fallback>
                <p:oleObj name="Equation" r:id="rId21" imgW="126720" imgH="1396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290263" y="4132145"/>
                        <a:ext cx="3302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32536"/>
              </p:ext>
            </p:extLst>
          </p:nvPr>
        </p:nvGraphicFramePr>
        <p:xfrm>
          <a:off x="3340100" y="4610100"/>
          <a:ext cx="7921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" name="Equation" r:id="rId23" imgW="304560" imgH="177480" progId="Equation.DSMT4">
                  <p:embed/>
                </p:oleObj>
              </mc:Choice>
              <mc:Fallback>
                <p:oleObj name="Equation" r:id="rId23" imgW="30456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340100" y="4610100"/>
                        <a:ext cx="79216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62970"/>
              </p:ext>
            </p:extLst>
          </p:nvPr>
        </p:nvGraphicFramePr>
        <p:xfrm>
          <a:off x="3290898" y="5187492"/>
          <a:ext cx="892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Equation" r:id="rId25" imgW="342720" imgH="177480" progId="Equation.DSMT4">
                  <p:embed/>
                </p:oleObj>
              </mc:Choice>
              <mc:Fallback>
                <p:oleObj name="Equation" r:id="rId25" imgW="34272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290898" y="5187492"/>
                        <a:ext cx="892175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459098"/>
              </p:ext>
            </p:extLst>
          </p:nvPr>
        </p:nvGraphicFramePr>
        <p:xfrm>
          <a:off x="7397750" y="3735388"/>
          <a:ext cx="40322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" name="Equation" r:id="rId27" imgW="1549080" imgH="203040" progId="Equation.DSMT4">
                  <p:embed/>
                </p:oleObj>
              </mc:Choice>
              <mc:Fallback>
                <p:oleObj name="Equation" r:id="rId27" imgW="15490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397750" y="3735388"/>
                        <a:ext cx="4032250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04913"/>
              </p:ext>
            </p:extLst>
          </p:nvPr>
        </p:nvGraphicFramePr>
        <p:xfrm>
          <a:off x="8391525" y="4379913"/>
          <a:ext cx="20478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3" name="Equation" r:id="rId29" imgW="787320" imgH="177480" progId="Equation.DSMT4">
                  <p:embed/>
                </p:oleObj>
              </mc:Choice>
              <mc:Fallback>
                <p:oleObj name="Equation" r:id="rId29" imgW="7873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391525" y="4379913"/>
                        <a:ext cx="2047875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439240"/>
              </p:ext>
            </p:extLst>
          </p:nvPr>
        </p:nvGraphicFramePr>
        <p:xfrm>
          <a:off x="8667750" y="4957763"/>
          <a:ext cx="15192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" name="Equation" r:id="rId31" imgW="583920" imgH="177480" progId="Equation.DSMT4">
                  <p:embed/>
                </p:oleObj>
              </mc:Choice>
              <mc:Fallback>
                <p:oleObj name="Equation" r:id="rId31" imgW="5839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667750" y="4957763"/>
                        <a:ext cx="151923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890646"/>
              </p:ext>
            </p:extLst>
          </p:nvPr>
        </p:nvGraphicFramePr>
        <p:xfrm>
          <a:off x="8753475" y="5499100"/>
          <a:ext cx="13223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5" name="Equation" r:id="rId33" imgW="507960" imgH="177480" progId="Equation.DSMT4">
                  <p:embed/>
                </p:oleObj>
              </mc:Choice>
              <mc:Fallback>
                <p:oleObj name="Equation" r:id="rId33" imgW="50796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753475" y="5499100"/>
                        <a:ext cx="1322388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90493"/>
              </p:ext>
            </p:extLst>
          </p:nvPr>
        </p:nvGraphicFramePr>
        <p:xfrm>
          <a:off x="2597150" y="6176963"/>
          <a:ext cx="55197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" name="Equation" r:id="rId35" imgW="2120760" imgH="203040" progId="Equation.DSMT4">
                  <p:embed/>
                </p:oleObj>
              </mc:Choice>
              <mc:Fallback>
                <p:oleObj name="Equation" r:id="rId35" imgW="21207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597150" y="6176963"/>
                        <a:ext cx="5519738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51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116"/>
            <a:ext cx="11806158" cy="57855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095653"/>
              </p:ext>
            </p:extLst>
          </p:nvPr>
        </p:nvGraphicFramePr>
        <p:xfrm>
          <a:off x="665163" y="1222375"/>
          <a:ext cx="20462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4" imgW="787320" imgH="177480" progId="Equation.DSMT4">
                  <p:embed/>
                </p:oleObj>
              </mc:Choice>
              <mc:Fallback>
                <p:oleObj name="Equation" r:id="rId4" imgW="7873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163" y="1222375"/>
                        <a:ext cx="2046287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665862"/>
              </p:ext>
            </p:extLst>
          </p:nvPr>
        </p:nvGraphicFramePr>
        <p:xfrm>
          <a:off x="1275556" y="1804722"/>
          <a:ext cx="28717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6" imgW="1104840" imgH="203040" progId="Equation.DSMT4">
                  <p:embed/>
                </p:oleObj>
              </mc:Choice>
              <mc:Fallback>
                <p:oleObj name="Equation" r:id="rId6" imgW="1104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5556" y="1804722"/>
                        <a:ext cx="287178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44987"/>
              </p:ext>
            </p:extLst>
          </p:nvPr>
        </p:nvGraphicFramePr>
        <p:xfrm>
          <a:off x="5248276" y="1276084"/>
          <a:ext cx="41957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8" imgW="1612800" imgH="203040" progId="Equation.DSMT4">
                  <p:embed/>
                </p:oleObj>
              </mc:Choice>
              <mc:Fallback>
                <p:oleObj name="Equation" r:id="rId8" imgW="16128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48276" y="1276084"/>
                        <a:ext cx="4195762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526292"/>
              </p:ext>
            </p:extLst>
          </p:nvPr>
        </p:nvGraphicFramePr>
        <p:xfrm>
          <a:off x="5676900" y="2100263"/>
          <a:ext cx="33369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10" imgW="1282680" imgH="177480" progId="Equation.DSMT4">
                  <p:embed/>
                </p:oleObj>
              </mc:Choice>
              <mc:Fallback>
                <p:oleObj name="Equation" r:id="rId10" imgW="12826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76900" y="2100263"/>
                        <a:ext cx="33369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582089"/>
              </p:ext>
            </p:extLst>
          </p:nvPr>
        </p:nvGraphicFramePr>
        <p:xfrm>
          <a:off x="6319838" y="2765425"/>
          <a:ext cx="20494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12" imgW="787320" imgH="177480" progId="Equation.DSMT4">
                  <p:embed/>
                </p:oleObj>
              </mc:Choice>
              <mc:Fallback>
                <p:oleObj name="Equation" r:id="rId12" imgW="787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19838" y="2765425"/>
                        <a:ext cx="2049462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829078"/>
              </p:ext>
            </p:extLst>
          </p:nvPr>
        </p:nvGraphicFramePr>
        <p:xfrm>
          <a:off x="6484938" y="3430587"/>
          <a:ext cx="17192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14" imgW="660240" imgH="177480" progId="Equation.DSMT4">
                  <p:embed/>
                </p:oleObj>
              </mc:Choice>
              <mc:Fallback>
                <p:oleObj name="Equation" r:id="rId14" imgW="6602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84938" y="3430587"/>
                        <a:ext cx="1719262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59408"/>
              </p:ext>
            </p:extLst>
          </p:nvPr>
        </p:nvGraphicFramePr>
        <p:xfrm>
          <a:off x="3690938" y="4349750"/>
          <a:ext cx="5753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16" imgW="2209680" imgH="203040" progId="Equation.DSMT4">
                  <p:embed/>
                </p:oleObj>
              </mc:Choice>
              <mc:Fallback>
                <p:oleObj name="Equation" r:id="rId16" imgW="22096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90938" y="4349750"/>
                        <a:ext cx="5753100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4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82" y="2043464"/>
            <a:ext cx="6009614" cy="2771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556" y="157513"/>
            <a:ext cx="6100169" cy="168557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371373"/>
              </p:ext>
            </p:extLst>
          </p:nvPr>
        </p:nvGraphicFramePr>
        <p:xfrm>
          <a:off x="3481541" y="1945117"/>
          <a:ext cx="1219046" cy="838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5" imgW="609480" imgH="419040" progId="Equation.DSMT4">
                  <p:embed/>
                </p:oleObj>
              </mc:Choice>
              <mc:Fallback>
                <p:oleObj name="Equation" r:id="rId5" imgW="609480" imgH="419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81541" y="1945117"/>
                        <a:ext cx="1219046" cy="838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57364"/>
              </p:ext>
            </p:extLst>
          </p:nvPr>
        </p:nvGraphicFramePr>
        <p:xfrm>
          <a:off x="5137150" y="1945117"/>
          <a:ext cx="1263650" cy="81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7150" y="1945117"/>
                        <a:ext cx="1263650" cy="81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000447"/>
              </p:ext>
            </p:extLst>
          </p:nvPr>
        </p:nvGraphicFramePr>
        <p:xfrm>
          <a:off x="6695767" y="2154924"/>
          <a:ext cx="1575270" cy="35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9" imgW="787320" imgH="177480" progId="Equation.DSMT4">
                  <p:embed/>
                </p:oleObj>
              </mc:Choice>
              <mc:Fallback>
                <p:oleObj name="Equation" r:id="rId9" imgW="7873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95767" y="2154924"/>
                        <a:ext cx="1575270" cy="355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7721"/>
              </p:ext>
            </p:extLst>
          </p:nvPr>
        </p:nvGraphicFramePr>
        <p:xfrm>
          <a:off x="8566004" y="2080063"/>
          <a:ext cx="12890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11" imgW="533160" imgH="177480" progId="Equation.DSMT4">
                  <p:embed/>
                </p:oleObj>
              </mc:Choice>
              <mc:Fallback>
                <p:oleObj name="Equation" r:id="rId11" imgW="5331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66004" y="2080063"/>
                        <a:ext cx="1289050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949419"/>
              </p:ext>
            </p:extLst>
          </p:nvPr>
        </p:nvGraphicFramePr>
        <p:xfrm>
          <a:off x="5232716" y="3304655"/>
          <a:ext cx="1219046" cy="838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3" imgW="609480" imgH="419040" progId="Equation.DSMT4">
                  <p:embed/>
                </p:oleObj>
              </mc:Choice>
              <mc:Fallback>
                <p:oleObj name="Equation" r:id="rId13" imgW="6094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32716" y="3304655"/>
                        <a:ext cx="1219046" cy="838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298064"/>
              </p:ext>
            </p:extLst>
          </p:nvPr>
        </p:nvGraphicFramePr>
        <p:xfrm>
          <a:off x="6770850" y="3305332"/>
          <a:ext cx="15001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15" imgW="723600" imgH="393480" progId="Equation.DSMT4">
                  <p:embed/>
                </p:oleObj>
              </mc:Choice>
              <mc:Fallback>
                <p:oleObj name="Equation" r:id="rId15" imgW="72360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70850" y="3305332"/>
                        <a:ext cx="1500187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01864"/>
              </p:ext>
            </p:extLst>
          </p:nvPr>
        </p:nvGraphicFramePr>
        <p:xfrm>
          <a:off x="8548850" y="3514882"/>
          <a:ext cx="1371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17" imgW="685800" imgH="177480" progId="Equation.DSMT4">
                  <p:embed/>
                </p:oleObj>
              </mc:Choice>
              <mc:Fallback>
                <p:oleObj name="Equation" r:id="rId17" imgW="6858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48850" y="3514882"/>
                        <a:ext cx="1371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664471"/>
              </p:ext>
            </p:extLst>
          </p:nvPr>
        </p:nvGraphicFramePr>
        <p:xfrm>
          <a:off x="10439562" y="3440269"/>
          <a:ext cx="104298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0439562" y="3440269"/>
                        <a:ext cx="1042988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855174"/>
              </p:ext>
            </p:extLst>
          </p:nvPr>
        </p:nvGraphicFramePr>
        <p:xfrm>
          <a:off x="747867" y="4803991"/>
          <a:ext cx="1219046" cy="838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21" imgW="609480" imgH="419040" progId="Equation.DSMT4">
                  <p:embed/>
                </p:oleObj>
              </mc:Choice>
              <mc:Fallback>
                <p:oleObj name="Equation" r:id="rId21" imgW="6094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7867" y="4803991"/>
                        <a:ext cx="1219046" cy="838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925410"/>
              </p:ext>
            </p:extLst>
          </p:nvPr>
        </p:nvGraphicFramePr>
        <p:xfrm>
          <a:off x="2338388" y="4803775"/>
          <a:ext cx="13954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22" imgW="672840" imgH="393480" progId="Equation.DSMT4">
                  <p:embed/>
                </p:oleObj>
              </mc:Choice>
              <mc:Fallback>
                <p:oleObj name="Equation" r:id="rId22" imgW="6728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338388" y="4803775"/>
                        <a:ext cx="1395412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947673"/>
              </p:ext>
            </p:extLst>
          </p:nvPr>
        </p:nvGraphicFramePr>
        <p:xfrm>
          <a:off x="3898900" y="5013325"/>
          <a:ext cx="1701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Equation" r:id="rId24" imgW="850680" imgH="177480" progId="Equation.DSMT4">
                  <p:embed/>
                </p:oleObj>
              </mc:Choice>
              <mc:Fallback>
                <p:oleObj name="Equation" r:id="rId24" imgW="8506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98900" y="5013325"/>
                        <a:ext cx="1701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274201"/>
              </p:ext>
            </p:extLst>
          </p:nvPr>
        </p:nvGraphicFramePr>
        <p:xfrm>
          <a:off x="5724525" y="4938713"/>
          <a:ext cx="15049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Equation" r:id="rId26" imgW="622080" imgH="177480" progId="Equation.DSMT4">
                  <p:embed/>
                </p:oleObj>
              </mc:Choice>
              <mc:Fallback>
                <p:oleObj name="Equation" r:id="rId26" imgW="6220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724525" y="4938713"/>
                        <a:ext cx="1504950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599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613"/>
            <a:ext cx="11880326" cy="741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49271"/>
            <a:ext cx="11704551" cy="57979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439248"/>
              </p:ext>
            </p:extLst>
          </p:nvPr>
        </p:nvGraphicFramePr>
        <p:xfrm>
          <a:off x="1436688" y="1120775"/>
          <a:ext cx="1651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5" imgW="825480" imgH="393480" progId="Equation.DSMT4">
                  <p:embed/>
                </p:oleObj>
              </mc:Choice>
              <mc:Fallback>
                <p:oleObj name="Equation" r:id="rId5" imgW="8254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6688" y="1120775"/>
                        <a:ext cx="16510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517687"/>
              </p:ext>
            </p:extLst>
          </p:nvPr>
        </p:nvGraphicFramePr>
        <p:xfrm>
          <a:off x="3321050" y="1095375"/>
          <a:ext cx="12366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7" imgW="596880" imgH="393480" progId="Equation.DSMT4">
                  <p:embed/>
                </p:oleObj>
              </mc:Choice>
              <mc:Fallback>
                <p:oleObj name="Equation" r:id="rId7" imgW="59688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21050" y="1095375"/>
                        <a:ext cx="1236663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73086"/>
              </p:ext>
            </p:extLst>
          </p:nvPr>
        </p:nvGraphicFramePr>
        <p:xfrm>
          <a:off x="4930775" y="1304925"/>
          <a:ext cx="1447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9" imgW="723600" imgH="177480" progId="Equation.DSMT4">
                  <p:embed/>
                </p:oleObj>
              </mc:Choice>
              <mc:Fallback>
                <p:oleObj name="Equation" r:id="rId9" imgW="7236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30775" y="1304925"/>
                        <a:ext cx="1447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35762"/>
              </p:ext>
            </p:extLst>
          </p:nvPr>
        </p:nvGraphicFramePr>
        <p:xfrm>
          <a:off x="6859588" y="1230313"/>
          <a:ext cx="10429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9588" y="1230313"/>
                        <a:ext cx="1042987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775423"/>
              </p:ext>
            </p:extLst>
          </p:nvPr>
        </p:nvGraphicFramePr>
        <p:xfrm>
          <a:off x="1436688" y="4365625"/>
          <a:ext cx="1651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13" imgW="825480" imgH="393480" progId="Equation.DSMT4">
                  <p:embed/>
                </p:oleObj>
              </mc:Choice>
              <mc:Fallback>
                <p:oleObj name="Equation" r:id="rId13" imgW="8254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36688" y="4365625"/>
                        <a:ext cx="16510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59539"/>
              </p:ext>
            </p:extLst>
          </p:nvPr>
        </p:nvGraphicFramePr>
        <p:xfrm>
          <a:off x="3230563" y="4340225"/>
          <a:ext cx="14208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15" imgW="685800" imgH="393480" progId="Equation.DSMT4">
                  <p:embed/>
                </p:oleObj>
              </mc:Choice>
              <mc:Fallback>
                <p:oleObj name="Equation" r:id="rId15" imgW="68580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30563" y="4340225"/>
                        <a:ext cx="1420812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617313"/>
              </p:ext>
            </p:extLst>
          </p:nvPr>
        </p:nvGraphicFramePr>
        <p:xfrm>
          <a:off x="4841875" y="4549775"/>
          <a:ext cx="1625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17" imgW="812520" imgH="177480" progId="Equation.DSMT4">
                  <p:embed/>
                </p:oleObj>
              </mc:Choice>
              <mc:Fallback>
                <p:oleObj name="Equation" r:id="rId17" imgW="8125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41875" y="4549775"/>
                        <a:ext cx="1625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05114"/>
              </p:ext>
            </p:extLst>
          </p:nvPr>
        </p:nvGraphicFramePr>
        <p:xfrm>
          <a:off x="6707188" y="4475163"/>
          <a:ext cx="13509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19" imgW="558720" imgH="177480" progId="Equation.DSMT4">
                  <p:embed/>
                </p:oleObj>
              </mc:Choice>
              <mc:Fallback>
                <p:oleObj name="Equation" r:id="rId19" imgW="5587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707188" y="4475163"/>
                        <a:ext cx="1350962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65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78" y="211932"/>
            <a:ext cx="10606411" cy="2888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00388"/>
            <a:ext cx="12115736" cy="70044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233303"/>
              </p:ext>
            </p:extLst>
          </p:nvPr>
        </p:nvGraphicFramePr>
        <p:xfrm>
          <a:off x="1118757" y="3966369"/>
          <a:ext cx="4036286" cy="876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5" imgW="1930320" imgH="419040" progId="Equation.DSMT4">
                  <p:embed/>
                </p:oleObj>
              </mc:Choice>
              <mc:Fallback>
                <p:oleObj name="Equation" r:id="rId5" imgW="19303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8757" y="3966369"/>
                        <a:ext cx="4036286" cy="876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620175"/>
              </p:ext>
            </p:extLst>
          </p:nvPr>
        </p:nvGraphicFramePr>
        <p:xfrm>
          <a:off x="6273800" y="3497263"/>
          <a:ext cx="22574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7" imgW="1079280" imgH="393480" progId="Equation.DSMT4">
                  <p:embed/>
                </p:oleObj>
              </mc:Choice>
              <mc:Fallback>
                <p:oleObj name="Equation" r:id="rId7" imgW="10792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3800" y="3497263"/>
                        <a:ext cx="2257425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502969"/>
              </p:ext>
            </p:extLst>
          </p:nvPr>
        </p:nvGraphicFramePr>
        <p:xfrm>
          <a:off x="6623050" y="4430713"/>
          <a:ext cx="164623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9" imgW="787320" imgH="393480" progId="Equation.DSMT4">
                  <p:embed/>
                </p:oleObj>
              </mc:Choice>
              <mc:Fallback>
                <p:oleObj name="Equation" r:id="rId9" imgW="78732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3050" y="4430713"/>
                        <a:ext cx="1646238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394072"/>
              </p:ext>
            </p:extLst>
          </p:nvPr>
        </p:nvGraphicFramePr>
        <p:xfrm>
          <a:off x="8531225" y="4656931"/>
          <a:ext cx="9302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11" imgW="444240" imgH="177480" progId="Equation.DSMT4">
                  <p:embed/>
                </p:oleObj>
              </mc:Choice>
              <mc:Fallback>
                <p:oleObj name="Equation" r:id="rId11" imgW="4442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31225" y="4656931"/>
                        <a:ext cx="9302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453205"/>
              </p:ext>
            </p:extLst>
          </p:nvPr>
        </p:nvGraphicFramePr>
        <p:xfrm>
          <a:off x="8531225" y="5254625"/>
          <a:ext cx="1143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13" imgW="545760" imgH="177480" progId="Equation.DSMT4">
                  <p:embed/>
                </p:oleObj>
              </mc:Choice>
              <mc:Fallback>
                <p:oleObj name="Equation" r:id="rId13" imgW="5457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531225" y="5254625"/>
                        <a:ext cx="114300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02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7585</TotalTime>
  <Words>31</Words>
  <Application>Microsoft Office PowerPoint</Application>
  <PresentationFormat>Widescreen</PresentationFormat>
  <Paragraphs>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Equation</vt:lpstr>
      <vt:lpstr>MathType 6.0 Equation</vt:lpstr>
      <vt:lpstr>2.2 Use a Problem Solving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Use a Problem Solving Strategy</dc:title>
  <dc:creator>Stewart, Melissa</dc:creator>
  <cp:lastModifiedBy>Ringel, Charles</cp:lastModifiedBy>
  <cp:revision>39</cp:revision>
  <cp:lastPrinted>2019-08-19T16:38:06Z</cp:lastPrinted>
  <dcterms:created xsi:type="dcterms:W3CDTF">2019-08-19T16:29:10Z</dcterms:created>
  <dcterms:modified xsi:type="dcterms:W3CDTF">2019-09-03T10:22:52Z</dcterms:modified>
</cp:coreProperties>
</file>