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7" r:id="rId12"/>
    <p:sldId id="264" r:id="rId13"/>
    <p:sldId id="268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18" Type="http://schemas.openxmlformats.org/officeDocument/2006/relationships/image" Target="../media/image3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17" Type="http://schemas.openxmlformats.org/officeDocument/2006/relationships/image" Target="../media/image35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18" Type="http://schemas.openxmlformats.org/officeDocument/2006/relationships/image" Target="../media/image54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17" Type="http://schemas.openxmlformats.org/officeDocument/2006/relationships/image" Target="../media/image35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18" Type="http://schemas.openxmlformats.org/officeDocument/2006/relationships/image" Target="../media/image73.wmf"/><Relationship Id="rId3" Type="http://schemas.openxmlformats.org/officeDocument/2006/relationships/image" Target="../media/image58.wmf"/><Relationship Id="rId21" Type="http://schemas.openxmlformats.org/officeDocument/2006/relationships/image" Target="../media/image76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17" Type="http://schemas.openxmlformats.org/officeDocument/2006/relationships/image" Target="../media/image72.wmf"/><Relationship Id="rId25" Type="http://schemas.openxmlformats.org/officeDocument/2006/relationships/image" Target="../media/image80.wmf"/><Relationship Id="rId2" Type="http://schemas.openxmlformats.org/officeDocument/2006/relationships/image" Target="../media/image57.wmf"/><Relationship Id="rId16" Type="http://schemas.openxmlformats.org/officeDocument/2006/relationships/image" Target="../media/image71.wmf"/><Relationship Id="rId20" Type="http://schemas.openxmlformats.org/officeDocument/2006/relationships/image" Target="../media/image75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24" Type="http://schemas.openxmlformats.org/officeDocument/2006/relationships/image" Target="../media/image79.wmf"/><Relationship Id="rId5" Type="http://schemas.openxmlformats.org/officeDocument/2006/relationships/image" Target="../media/image60.wmf"/><Relationship Id="rId15" Type="http://schemas.openxmlformats.org/officeDocument/2006/relationships/image" Target="../media/image70.wmf"/><Relationship Id="rId23" Type="http://schemas.openxmlformats.org/officeDocument/2006/relationships/image" Target="../media/image78.wmf"/><Relationship Id="rId10" Type="http://schemas.openxmlformats.org/officeDocument/2006/relationships/image" Target="../media/image65.wmf"/><Relationship Id="rId19" Type="http://schemas.openxmlformats.org/officeDocument/2006/relationships/image" Target="../media/image74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Relationship Id="rId22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18" Type="http://schemas.openxmlformats.org/officeDocument/2006/relationships/image" Target="../media/image99.wmf"/><Relationship Id="rId3" Type="http://schemas.openxmlformats.org/officeDocument/2006/relationships/image" Target="../media/image84.wmf"/><Relationship Id="rId21" Type="http://schemas.openxmlformats.org/officeDocument/2006/relationships/image" Target="../media/image102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17" Type="http://schemas.openxmlformats.org/officeDocument/2006/relationships/image" Target="../media/image98.wmf"/><Relationship Id="rId2" Type="http://schemas.openxmlformats.org/officeDocument/2006/relationships/image" Target="../media/image83.wmf"/><Relationship Id="rId16" Type="http://schemas.openxmlformats.org/officeDocument/2006/relationships/image" Target="../media/image97.wmf"/><Relationship Id="rId20" Type="http://schemas.openxmlformats.org/officeDocument/2006/relationships/image" Target="../media/image101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86.wmf"/><Relationship Id="rId15" Type="http://schemas.openxmlformats.org/officeDocument/2006/relationships/image" Target="../media/image96.wmf"/><Relationship Id="rId23" Type="http://schemas.openxmlformats.org/officeDocument/2006/relationships/image" Target="../media/image103.wmf"/><Relationship Id="rId10" Type="http://schemas.openxmlformats.org/officeDocument/2006/relationships/image" Target="../media/image91.wmf"/><Relationship Id="rId19" Type="http://schemas.openxmlformats.org/officeDocument/2006/relationships/image" Target="../media/image100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Relationship Id="rId14" Type="http://schemas.openxmlformats.org/officeDocument/2006/relationships/image" Target="../media/image95.wmf"/><Relationship Id="rId22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4" Type="http://schemas.openxmlformats.org/officeDocument/2006/relationships/image" Target="../media/image10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6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7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1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7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45FA-2AAB-4AA0-A611-F36C40FD2234}" type="datetimeFigureOut">
              <a:rPr lang="en-US" smtClean="0"/>
              <a:t>10/08/2019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E6E3-4AE1-44FC-A088-DB114A51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1.bin"/><Relationship Id="rId18" Type="http://schemas.openxmlformats.org/officeDocument/2006/relationships/image" Target="../media/image88.wmf"/><Relationship Id="rId26" Type="http://schemas.openxmlformats.org/officeDocument/2006/relationships/image" Target="../media/image92.wmf"/><Relationship Id="rId39" Type="http://schemas.openxmlformats.org/officeDocument/2006/relationships/oleObject" Target="../embeddings/oleObject94.bin"/><Relationship Id="rId3" Type="http://schemas.openxmlformats.org/officeDocument/2006/relationships/image" Target="../media/image104.png"/><Relationship Id="rId21" Type="http://schemas.openxmlformats.org/officeDocument/2006/relationships/oleObject" Target="../embeddings/oleObject85.bin"/><Relationship Id="rId34" Type="http://schemas.openxmlformats.org/officeDocument/2006/relationships/image" Target="../media/image96.wmf"/><Relationship Id="rId42" Type="http://schemas.openxmlformats.org/officeDocument/2006/relationships/image" Target="../media/image100.wmf"/><Relationship Id="rId47" Type="http://schemas.openxmlformats.org/officeDocument/2006/relationships/oleObject" Target="../embeddings/oleObject49.bin"/><Relationship Id="rId50" Type="http://schemas.openxmlformats.org/officeDocument/2006/relationships/image" Target="../media/image103.wmf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83.bin"/><Relationship Id="rId25" Type="http://schemas.openxmlformats.org/officeDocument/2006/relationships/oleObject" Target="../embeddings/oleObject87.bin"/><Relationship Id="rId33" Type="http://schemas.openxmlformats.org/officeDocument/2006/relationships/oleObject" Target="../embeddings/oleObject91.bin"/><Relationship Id="rId38" Type="http://schemas.openxmlformats.org/officeDocument/2006/relationships/image" Target="../media/image98.wmf"/><Relationship Id="rId46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20" Type="http://schemas.openxmlformats.org/officeDocument/2006/relationships/image" Target="../media/image89.wmf"/><Relationship Id="rId29" Type="http://schemas.openxmlformats.org/officeDocument/2006/relationships/oleObject" Target="../embeddings/oleObject89.bin"/><Relationship Id="rId41" Type="http://schemas.openxmlformats.org/officeDocument/2006/relationships/oleObject" Target="../embeddings/oleObject9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80.bin"/><Relationship Id="rId24" Type="http://schemas.openxmlformats.org/officeDocument/2006/relationships/image" Target="../media/image91.wmf"/><Relationship Id="rId32" Type="http://schemas.openxmlformats.org/officeDocument/2006/relationships/image" Target="../media/image95.wmf"/><Relationship Id="rId37" Type="http://schemas.openxmlformats.org/officeDocument/2006/relationships/oleObject" Target="../embeddings/oleObject93.bin"/><Relationship Id="rId40" Type="http://schemas.openxmlformats.org/officeDocument/2006/relationships/image" Target="../media/image99.wmf"/><Relationship Id="rId45" Type="http://schemas.openxmlformats.org/officeDocument/2006/relationships/oleObject" Target="../embeddings/oleObject97.bin"/><Relationship Id="rId5" Type="http://schemas.openxmlformats.org/officeDocument/2006/relationships/image" Target="../media/image82.wmf"/><Relationship Id="rId15" Type="http://schemas.openxmlformats.org/officeDocument/2006/relationships/oleObject" Target="../embeddings/oleObject82.bin"/><Relationship Id="rId23" Type="http://schemas.openxmlformats.org/officeDocument/2006/relationships/oleObject" Target="../embeddings/oleObject86.bin"/><Relationship Id="rId28" Type="http://schemas.openxmlformats.org/officeDocument/2006/relationships/image" Target="../media/image93.wmf"/><Relationship Id="rId36" Type="http://schemas.openxmlformats.org/officeDocument/2006/relationships/image" Target="../media/image97.wmf"/><Relationship Id="rId49" Type="http://schemas.openxmlformats.org/officeDocument/2006/relationships/oleObject" Target="../embeddings/oleObject98.bin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84.bin"/><Relationship Id="rId31" Type="http://schemas.openxmlformats.org/officeDocument/2006/relationships/oleObject" Target="../embeddings/oleObject90.bin"/><Relationship Id="rId44" Type="http://schemas.openxmlformats.org/officeDocument/2006/relationships/image" Target="../media/image101.wmf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6.wmf"/><Relationship Id="rId22" Type="http://schemas.openxmlformats.org/officeDocument/2006/relationships/image" Target="../media/image90.wmf"/><Relationship Id="rId27" Type="http://schemas.openxmlformats.org/officeDocument/2006/relationships/oleObject" Target="../embeddings/oleObject88.bin"/><Relationship Id="rId30" Type="http://schemas.openxmlformats.org/officeDocument/2006/relationships/image" Target="../media/image94.wmf"/><Relationship Id="rId35" Type="http://schemas.openxmlformats.org/officeDocument/2006/relationships/oleObject" Target="../embeddings/oleObject92.bin"/><Relationship Id="rId43" Type="http://schemas.openxmlformats.org/officeDocument/2006/relationships/oleObject" Target="../embeddings/oleObject96.bin"/><Relationship Id="rId48" Type="http://schemas.openxmlformats.org/officeDocument/2006/relationships/image" Target="../media/image35.wmf"/><Relationship Id="rId8" Type="http://schemas.openxmlformats.org/officeDocument/2006/relationships/image" Target="../media/image8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08.wmf"/><Relationship Id="rId3" Type="http://schemas.openxmlformats.org/officeDocument/2006/relationships/oleObject" Target="../embeddings/oleObject99.bin"/><Relationship Id="rId7" Type="http://schemas.openxmlformats.org/officeDocument/2006/relationships/image" Target="../media/image109.png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6.wmf"/><Relationship Id="rId11" Type="http://schemas.openxmlformats.org/officeDocument/2006/relationships/image" Target="../media/image107.wmf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1.bin"/><Relationship Id="rId4" Type="http://schemas.openxmlformats.org/officeDocument/2006/relationships/image" Target="../media/image105.wmf"/><Relationship Id="rId9" Type="http://schemas.openxmlformats.org/officeDocument/2006/relationships/image" Target="../media/image1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15.wmf"/><Relationship Id="rId18" Type="http://schemas.openxmlformats.org/officeDocument/2006/relationships/oleObject" Target="../embeddings/oleObject109.bin"/><Relationship Id="rId3" Type="http://schemas.openxmlformats.org/officeDocument/2006/relationships/image" Target="../media/image120.png"/><Relationship Id="rId21" Type="http://schemas.openxmlformats.org/officeDocument/2006/relationships/image" Target="../media/image119.wmf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114.wmf"/><Relationship Id="rId5" Type="http://schemas.openxmlformats.org/officeDocument/2006/relationships/image" Target="../media/image112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118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22.png"/><Relationship Id="rId14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4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8.png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oleObject" Target="../embeddings/oleObject31.bin"/><Relationship Id="rId3" Type="http://schemas.openxmlformats.org/officeDocument/2006/relationships/image" Target="../media/image37.png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38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26.bin"/><Relationship Id="rId41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30.bin"/><Relationship Id="rId40" Type="http://schemas.openxmlformats.org/officeDocument/2006/relationships/image" Target="../media/image36.wmf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30.wmf"/><Relationship Id="rId36" Type="http://schemas.openxmlformats.org/officeDocument/2006/relationships/image" Target="../media/image34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9" Type="http://schemas.openxmlformats.org/officeDocument/2006/relationships/oleObject" Target="../embeddings/oleObject50.bin"/><Relationship Id="rId3" Type="http://schemas.openxmlformats.org/officeDocument/2006/relationships/image" Target="../media/image55.png"/><Relationship Id="rId21" Type="http://schemas.openxmlformats.org/officeDocument/2006/relationships/oleObject" Target="../embeddings/oleObject41.bin"/><Relationship Id="rId34" Type="http://schemas.openxmlformats.org/officeDocument/2006/relationships/image" Target="../media/image52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33" Type="http://schemas.openxmlformats.org/officeDocument/2006/relationships/oleObject" Target="../embeddings/oleObject47.bin"/><Relationship Id="rId38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7.wmf"/><Relationship Id="rId32" Type="http://schemas.openxmlformats.org/officeDocument/2006/relationships/image" Target="../media/image51.wmf"/><Relationship Id="rId37" Type="http://schemas.openxmlformats.org/officeDocument/2006/relationships/oleObject" Target="../embeddings/oleObject49.bin"/><Relationship Id="rId40" Type="http://schemas.openxmlformats.org/officeDocument/2006/relationships/image" Target="../media/image54.wmf"/><Relationship Id="rId5" Type="http://schemas.openxmlformats.org/officeDocument/2006/relationships/image" Target="../media/image38.wmf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49.wmf"/><Relationship Id="rId36" Type="http://schemas.openxmlformats.org/officeDocument/2006/relationships/image" Target="../media/image53.wmf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0.bin"/><Relationship Id="rId31" Type="http://schemas.openxmlformats.org/officeDocument/2006/relationships/oleObject" Target="../embeddings/oleObject46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50.wmf"/><Relationship Id="rId35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2.wmf"/><Relationship Id="rId26" Type="http://schemas.openxmlformats.org/officeDocument/2006/relationships/oleObject" Target="../embeddings/oleObject62.bin"/><Relationship Id="rId39" Type="http://schemas.openxmlformats.org/officeDocument/2006/relationships/image" Target="../media/image72.wmf"/><Relationship Id="rId21" Type="http://schemas.openxmlformats.org/officeDocument/2006/relationships/image" Target="../media/image63.wmf"/><Relationship Id="rId34" Type="http://schemas.openxmlformats.org/officeDocument/2006/relationships/oleObject" Target="../embeddings/oleObject66.bin"/><Relationship Id="rId42" Type="http://schemas.openxmlformats.org/officeDocument/2006/relationships/oleObject" Target="../embeddings/oleObject70.bin"/><Relationship Id="rId47" Type="http://schemas.openxmlformats.org/officeDocument/2006/relationships/image" Target="../media/image76.wmf"/><Relationship Id="rId50" Type="http://schemas.openxmlformats.org/officeDocument/2006/relationships/oleObject" Target="../embeddings/oleObject74.bin"/><Relationship Id="rId55" Type="http://schemas.openxmlformats.org/officeDocument/2006/relationships/image" Target="../media/image80.wmf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7.bin"/><Relationship Id="rId25" Type="http://schemas.openxmlformats.org/officeDocument/2006/relationships/image" Target="../media/image65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68.bin"/><Relationship Id="rId46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oleObject" Target="../embeddings/oleObject59.bin"/><Relationship Id="rId29" Type="http://schemas.openxmlformats.org/officeDocument/2006/relationships/image" Target="../media/image67.wmf"/><Relationship Id="rId41" Type="http://schemas.openxmlformats.org/officeDocument/2006/relationships/image" Target="../media/image73.wmf"/><Relationship Id="rId54" Type="http://schemas.openxmlformats.org/officeDocument/2006/relationships/oleObject" Target="../embeddings/oleObject7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54.bin"/><Relationship Id="rId24" Type="http://schemas.openxmlformats.org/officeDocument/2006/relationships/oleObject" Target="../embeddings/oleObject61.bin"/><Relationship Id="rId32" Type="http://schemas.openxmlformats.org/officeDocument/2006/relationships/oleObject" Target="../embeddings/oleObject65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69.bin"/><Relationship Id="rId45" Type="http://schemas.openxmlformats.org/officeDocument/2006/relationships/image" Target="../media/image75.wmf"/><Relationship Id="rId53" Type="http://schemas.openxmlformats.org/officeDocument/2006/relationships/image" Target="../media/image79.wmf"/><Relationship Id="rId5" Type="http://schemas.openxmlformats.org/officeDocument/2006/relationships/image" Target="../media/image56.wmf"/><Relationship Id="rId15" Type="http://schemas.openxmlformats.org/officeDocument/2006/relationships/oleObject" Target="../embeddings/oleObject56.bin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67.bin"/><Relationship Id="rId49" Type="http://schemas.openxmlformats.org/officeDocument/2006/relationships/image" Target="../media/image77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8.bin"/><Relationship Id="rId31" Type="http://schemas.openxmlformats.org/officeDocument/2006/relationships/image" Target="../media/image68.wmf"/><Relationship Id="rId44" Type="http://schemas.openxmlformats.org/officeDocument/2006/relationships/oleObject" Target="../embeddings/oleObject71.bin"/><Relationship Id="rId52" Type="http://schemas.openxmlformats.org/officeDocument/2006/relationships/oleObject" Target="../embeddings/oleObject75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60.wmf"/><Relationship Id="rId22" Type="http://schemas.openxmlformats.org/officeDocument/2006/relationships/oleObject" Target="../embeddings/oleObject60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64.bin"/><Relationship Id="rId35" Type="http://schemas.openxmlformats.org/officeDocument/2006/relationships/image" Target="../media/image70.wmf"/><Relationship Id="rId43" Type="http://schemas.openxmlformats.org/officeDocument/2006/relationships/image" Target="../media/image74.wmf"/><Relationship Id="rId48" Type="http://schemas.openxmlformats.org/officeDocument/2006/relationships/oleObject" Target="../embeddings/oleObject73.bin"/><Relationship Id="rId8" Type="http://schemas.openxmlformats.org/officeDocument/2006/relationships/image" Target="../media/image57.wmf"/><Relationship Id="rId51" Type="http://schemas.openxmlformats.org/officeDocument/2006/relationships/image" Target="../media/image78.wmf"/><Relationship Id="rId3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3.6 Graphs of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the vertical line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Identify graphs as basic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information from a graph of a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8" y="1803566"/>
            <a:ext cx="8058665" cy="185668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Graph                        , then state the domain and range in interval notation.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118"/>
            <a:ext cx="7273925" cy="260579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513534"/>
              </p:ext>
            </p:extLst>
          </p:nvPr>
        </p:nvGraphicFramePr>
        <p:xfrm>
          <a:off x="1191531" y="2633227"/>
          <a:ext cx="1772996" cy="56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4" imgW="799920" imgH="253800" progId="Equation.DSMT4">
                  <p:embed/>
                </p:oleObj>
              </mc:Choice>
              <mc:Fallback>
                <p:oleObj name="Equation" r:id="rId4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531" y="2633227"/>
                        <a:ext cx="1772996" cy="562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2303" y="126118"/>
            <a:ext cx="3493029" cy="342063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459704"/>
              </p:ext>
            </p:extLst>
          </p:nvPr>
        </p:nvGraphicFramePr>
        <p:xfrm>
          <a:off x="291447" y="4157995"/>
          <a:ext cx="167481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447" y="4157995"/>
                        <a:ext cx="1674812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412035"/>
              </p:ext>
            </p:extLst>
          </p:nvPr>
        </p:nvGraphicFramePr>
        <p:xfrm>
          <a:off x="251759" y="4812045"/>
          <a:ext cx="17557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9" imgW="825480" imgH="203040" progId="Equation.DSMT4">
                  <p:embed/>
                </p:oleObj>
              </mc:Choice>
              <mc:Fallback>
                <p:oleObj name="Equation" r:id="rId9" imgW="8254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759" y="4812045"/>
                        <a:ext cx="17557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065220"/>
              </p:ext>
            </p:extLst>
          </p:nvPr>
        </p:nvGraphicFramePr>
        <p:xfrm>
          <a:off x="583547" y="5410533"/>
          <a:ext cx="11890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11" imgW="558720" imgH="203040" progId="Equation.DSMT4">
                  <p:embed/>
                </p:oleObj>
              </mc:Choice>
              <mc:Fallback>
                <p:oleObj name="Equation" r:id="rId11" imgW="5587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3547" y="5410533"/>
                        <a:ext cx="118903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722110"/>
              </p:ext>
            </p:extLst>
          </p:nvPr>
        </p:nvGraphicFramePr>
        <p:xfrm>
          <a:off x="799447" y="5947108"/>
          <a:ext cx="7556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13" imgW="355320" imgH="203040" progId="Equation.DSMT4">
                  <p:embed/>
                </p:oleObj>
              </mc:Choice>
              <mc:Fallback>
                <p:oleObj name="Equation" r:id="rId13" imgW="355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9447" y="5947108"/>
                        <a:ext cx="7556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8036"/>
              </p:ext>
            </p:extLst>
          </p:nvPr>
        </p:nvGraphicFramePr>
        <p:xfrm>
          <a:off x="2384489" y="4157995"/>
          <a:ext cx="15668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tion" r:id="rId15" imgW="736560" imgH="253800" progId="Equation.DSMT4">
                  <p:embed/>
                </p:oleObj>
              </mc:Choice>
              <mc:Fallback>
                <p:oleObj name="Equation" r:id="rId15" imgW="7365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84489" y="4157995"/>
                        <a:ext cx="1566862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96382"/>
              </p:ext>
            </p:extLst>
          </p:nvPr>
        </p:nvGraphicFramePr>
        <p:xfrm>
          <a:off x="2344801" y="4812045"/>
          <a:ext cx="1647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" name="Equation" r:id="rId17" imgW="774360" imgH="203040" progId="Equation.DSMT4">
                  <p:embed/>
                </p:oleObj>
              </mc:Choice>
              <mc:Fallback>
                <p:oleObj name="Equation" r:id="rId17" imgW="7743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344801" y="4812045"/>
                        <a:ext cx="164782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763035"/>
              </p:ext>
            </p:extLst>
          </p:nvPr>
        </p:nvGraphicFramePr>
        <p:xfrm>
          <a:off x="2555939" y="5410533"/>
          <a:ext cx="13239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" name="Equation" r:id="rId19" imgW="622080" imgH="203040" progId="Equation.DSMT4">
                  <p:embed/>
                </p:oleObj>
              </mc:Choice>
              <mc:Fallback>
                <p:oleObj name="Equation" r:id="rId19" imgW="6220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55939" y="5410533"/>
                        <a:ext cx="13239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62204"/>
              </p:ext>
            </p:extLst>
          </p:nvPr>
        </p:nvGraphicFramePr>
        <p:xfrm>
          <a:off x="2771839" y="5947108"/>
          <a:ext cx="8905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Equation" r:id="rId21" imgW="419040" imgH="203040" progId="Equation.DSMT4">
                  <p:embed/>
                </p:oleObj>
              </mc:Choice>
              <mc:Fallback>
                <p:oleObj name="Equation" r:id="rId21" imgW="4190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771839" y="5947108"/>
                        <a:ext cx="89058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04553"/>
              </p:ext>
            </p:extLst>
          </p:nvPr>
        </p:nvGraphicFramePr>
        <p:xfrm>
          <a:off x="4345407" y="4160907"/>
          <a:ext cx="19986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" name="Equation" r:id="rId23" imgW="939600" imgH="253800" progId="Equation.DSMT4">
                  <p:embed/>
                </p:oleObj>
              </mc:Choice>
              <mc:Fallback>
                <p:oleObj name="Equation" r:id="rId23" imgW="93960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345407" y="4160907"/>
                        <a:ext cx="1998663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549459"/>
              </p:ext>
            </p:extLst>
          </p:nvPr>
        </p:nvGraphicFramePr>
        <p:xfrm>
          <a:off x="4413670" y="4814957"/>
          <a:ext cx="18653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Equation" r:id="rId25" imgW="876240" imgH="203040" progId="Equation.DSMT4">
                  <p:embed/>
                </p:oleObj>
              </mc:Choice>
              <mc:Fallback>
                <p:oleObj name="Equation" r:id="rId25" imgW="87624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413670" y="4814957"/>
                        <a:ext cx="1865312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40031"/>
              </p:ext>
            </p:extLst>
          </p:nvPr>
        </p:nvGraphicFramePr>
        <p:xfrm>
          <a:off x="4624807" y="5413445"/>
          <a:ext cx="15398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" name="Equation" r:id="rId27" imgW="723600" imgH="203040" progId="Equation.DSMT4">
                  <p:embed/>
                </p:oleObj>
              </mc:Choice>
              <mc:Fallback>
                <p:oleObj name="Equation" r:id="rId27" imgW="7236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624807" y="5413445"/>
                        <a:ext cx="15398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749727"/>
              </p:ext>
            </p:extLst>
          </p:nvPr>
        </p:nvGraphicFramePr>
        <p:xfrm>
          <a:off x="4854995" y="5950020"/>
          <a:ext cx="10795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" name="Equation" r:id="rId29" imgW="507960" imgH="203040" progId="Equation.DSMT4">
                  <p:embed/>
                </p:oleObj>
              </mc:Choice>
              <mc:Fallback>
                <p:oleObj name="Equation" r:id="rId29" imgW="50796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854995" y="5950020"/>
                        <a:ext cx="107950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25236"/>
              </p:ext>
            </p:extLst>
          </p:nvPr>
        </p:nvGraphicFramePr>
        <p:xfrm>
          <a:off x="6872199" y="4157995"/>
          <a:ext cx="17033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" name="Equation" r:id="rId31" imgW="799920" imgH="253800" progId="Equation.DSMT4">
                  <p:embed/>
                </p:oleObj>
              </mc:Choice>
              <mc:Fallback>
                <p:oleObj name="Equation" r:id="rId31" imgW="79992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872199" y="4157995"/>
                        <a:ext cx="170338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000952"/>
              </p:ext>
            </p:extLst>
          </p:nvPr>
        </p:nvGraphicFramePr>
        <p:xfrm>
          <a:off x="6834099" y="4812045"/>
          <a:ext cx="17827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" name="Equation" r:id="rId33" imgW="838080" imgH="203040" progId="Equation.DSMT4">
                  <p:embed/>
                </p:oleObj>
              </mc:Choice>
              <mc:Fallback>
                <p:oleObj name="Equation" r:id="rId33" imgW="8380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834099" y="4812045"/>
                        <a:ext cx="1782762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683507"/>
              </p:ext>
            </p:extLst>
          </p:nvPr>
        </p:nvGraphicFramePr>
        <p:xfrm>
          <a:off x="7084924" y="5410533"/>
          <a:ext cx="13779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" name="Equation" r:id="rId35" imgW="647640" imgH="203040" progId="Equation.DSMT4">
                  <p:embed/>
                </p:oleObj>
              </mc:Choice>
              <mc:Fallback>
                <p:oleObj name="Equation" r:id="rId35" imgW="6476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7084924" y="5410533"/>
                        <a:ext cx="13779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784504"/>
              </p:ext>
            </p:extLst>
          </p:nvPr>
        </p:nvGraphicFramePr>
        <p:xfrm>
          <a:off x="7300824" y="5947108"/>
          <a:ext cx="9445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" name="Equation" r:id="rId37" imgW="444240" imgH="203040" progId="Equation.DSMT4">
                  <p:embed/>
                </p:oleObj>
              </mc:Choice>
              <mc:Fallback>
                <p:oleObj name="Equation" r:id="rId37" imgW="44424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7300824" y="5947108"/>
                        <a:ext cx="944562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62884"/>
              </p:ext>
            </p:extLst>
          </p:nvPr>
        </p:nvGraphicFramePr>
        <p:xfrm>
          <a:off x="9279001" y="4163451"/>
          <a:ext cx="2054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" name="Equation" r:id="rId39" imgW="965160" imgH="253800" progId="Equation.DSMT4">
                  <p:embed/>
                </p:oleObj>
              </mc:Choice>
              <mc:Fallback>
                <p:oleObj name="Equation" r:id="rId39" imgW="965160" imgH="2538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9279001" y="4163451"/>
                        <a:ext cx="205422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72976"/>
              </p:ext>
            </p:extLst>
          </p:nvPr>
        </p:nvGraphicFramePr>
        <p:xfrm>
          <a:off x="9334564" y="4817501"/>
          <a:ext cx="1944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" name="Equation" r:id="rId41" imgW="914400" imgH="203040" progId="Equation.DSMT4">
                  <p:embed/>
                </p:oleObj>
              </mc:Choice>
              <mc:Fallback>
                <p:oleObj name="Equation" r:id="rId41" imgW="91440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9334564" y="4817501"/>
                        <a:ext cx="194468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282472"/>
              </p:ext>
            </p:extLst>
          </p:nvPr>
        </p:nvGraphicFramePr>
        <p:xfrm>
          <a:off x="9572689" y="5415989"/>
          <a:ext cx="15668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" name="Equation" r:id="rId43" imgW="736560" imgH="203040" progId="Equation.DSMT4">
                  <p:embed/>
                </p:oleObj>
              </mc:Choice>
              <mc:Fallback>
                <p:oleObj name="Equation" r:id="rId43" imgW="73656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9572689" y="5415989"/>
                        <a:ext cx="1566862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2620"/>
              </p:ext>
            </p:extLst>
          </p:nvPr>
        </p:nvGraphicFramePr>
        <p:xfrm>
          <a:off x="9801289" y="5952564"/>
          <a:ext cx="11064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" name="Equation" r:id="rId45" imgW="520560" imgH="203040" progId="Equation.DSMT4">
                  <p:embed/>
                </p:oleObj>
              </mc:Choice>
              <mc:Fallback>
                <p:oleObj name="Equation" r:id="rId45" imgW="52056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9801289" y="5952564"/>
                        <a:ext cx="110648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9885299" y="1732998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071100" y="2071514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725013" y="2071513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255771" y="2393541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543885" y="2393541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063080" y="1804524"/>
            <a:ext cx="1764063" cy="1675051"/>
          </a:xfrm>
          <a:custGeom>
            <a:avLst/>
            <a:gdLst>
              <a:gd name="connsiteX0" fmla="*/ 0 w 1764063"/>
              <a:gd name="connsiteY0" fmla="*/ 1666959 h 1675051"/>
              <a:gd name="connsiteX1" fmla="*/ 898216 w 1764063"/>
              <a:gd name="connsiteY1" fmla="*/ 0 h 1675051"/>
              <a:gd name="connsiteX2" fmla="*/ 1764063 w 1764063"/>
              <a:gd name="connsiteY2" fmla="*/ 1675051 h 167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4063" h="1675051">
                <a:moveTo>
                  <a:pt x="0" y="1666959"/>
                </a:moveTo>
                <a:lnTo>
                  <a:pt x="898216" y="0"/>
                </a:lnTo>
                <a:lnTo>
                  <a:pt x="1764063" y="1675051"/>
                </a:lnTo>
              </a:path>
            </a:pathLst>
          </a:custGeom>
          <a:noFill/>
          <a:ln w="25400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486407"/>
              </p:ext>
            </p:extLst>
          </p:nvPr>
        </p:nvGraphicFramePr>
        <p:xfrm>
          <a:off x="3381696" y="3223365"/>
          <a:ext cx="15382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" name="Equation" r:id="rId47" imgW="723600" imgH="203040" progId="Equation.DSMT4">
                  <p:embed/>
                </p:oleObj>
              </mc:Choice>
              <mc:Fallback>
                <p:oleObj name="Equation" r:id="rId47" imgW="72360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3381696" y="3223365"/>
                        <a:ext cx="15382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330607"/>
              </p:ext>
            </p:extLst>
          </p:nvPr>
        </p:nvGraphicFramePr>
        <p:xfrm>
          <a:off x="5157851" y="3207426"/>
          <a:ext cx="14033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" name="Equation" r:id="rId49" imgW="660240" imgH="203040" progId="Equation.DSMT4">
                  <p:embed/>
                </p:oleObj>
              </mc:Choice>
              <mc:Fallback>
                <p:oleObj name="Equation" r:id="rId49" imgW="66024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157851" y="3207426"/>
                        <a:ext cx="14033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2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645612"/>
              </p:ext>
            </p:extLst>
          </p:nvPr>
        </p:nvGraphicFramePr>
        <p:xfrm>
          <a:off x="2573338" y="5651500"/>
          <a:ext cx="1268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3" imgW="596880" imgH="203040" progId="Equation.DSMT4">
                  <p:embed/>
                </p:oleObj>
              </mc:Choice>
              <mc:Fallback>
                <p:oleObj name="Equation" r:id="rId3" imgW="59688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3338" y="5651500"/>
                        <a:ext cx="1268412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968287"/>
              </p:ext>
            </p:extLst>
          </p:nvPr>
        </p:nvGraphicFramePr>
        <p:xfrm>
          <a:off x="624353" y="5651575"/>
          <a:ext cx="13223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353" y="5651575"/>
                        <a:ext cx="1322388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14" y="198905"/>
            <a:ext cx="11947128" cy="3658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814" y="753036"/>
            <a:ext cx="4887822" cy="45047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9079" y="655347"/>
            <a:ext cx="4756897" cy="4602453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30253"/>
              </p:ext>
            </p:extLst>
          </p:nvPr>
        </p:nvGraphicFramePr>
        <p:xfrm>
          <a:off x="6103938" y="5651500"/>
          <a:ext cx="1268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10" imgW="596880" imgH="203040" progId="Equation.DSMT4">
                  <p:embed/>
                </p:oleObj>
              </mc:Choice>
              <mc:Fallback>
                <p:oleObj name="Equation" r:id="rId10" imgW="5968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03938" y="5651500"/>
                        <a:ext cx="1268412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392074"/>
              </p:ext>
            </p:extLst>
          </p:nvPr>
        </p:nvGraphicFramePr>
        <p:xfrm>
          <a:off x="8024718" y="5651575"/>
          <a:ext cx="13223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12" imgW="622080" imgH="203040" progId="Equation.DSMT4">
                  <p:embed/>
                </p:oleObj>
              </mc:Choice>
              <mc:Fallback>
                <p:oleObj name="Equation" r:id="rId12" imgW="6220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24718" y="5651575"/>
                        <a:ext cx="1322388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5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6" y="108620"/>
            <a:ext cx="5743575" cy="27622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214074"/>
              </p:ext>
            </p:extLst>
          </p:nvPr>
        </p:nvGraphicFramePr>
        <p:xfrm>
          <a:off x="290751" y="5062860"/>
          <a:ext cx="27797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4" name="Equation" r:id="rId4" imgW="1307880" imgH="203040" progId="Equation.DSMT4">
                  <p:embed/>
                </p:oleObj>
              </mc:Choice>
              <mc:Fallback>
                <p:oleObj name="Equation" r:id="rId4" imgW="13078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751" y="5062860"/>
                        <a:ext cx="277971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964604"/>
              </p:ext>
            </p:extLst>
          </p:nvPr>
        </p:nvGraphicFramePr>
        <p:xfrm>
          <a:off x="262449" y="5591175"/>
          <a:ext cx="32385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5" name="Equation" r:id="rId6" imgW="1523880" imgH="393480" progId="Equation.DSMT4">
                  <p:embed/>
                </p:oleObj>
              </mc:Choice>
              <mc:Fallback>
                <p:oleObj name="Equation" r:id="rId6" imgW="15238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449" y="5591175"/>
                        <a:ext cx="3238500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475" y="362794"/>
            <a:ext cx="4634685" cy="470759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2261740" y="2607671"/>
            <a:ext cx="191078" cy="217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27921" y="2969470"/>
            <a:ext cx="191078" cy="217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4350" y="287527"/>
            <a:ext cx="5492557" cy="4174936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008075"/>
              </p:ext>
            </p:extLst>
          </p:nvPr>
        </p:nvGraphicFramePr>
        <p:xfrm>
          <a:off x="3786531" y="4714875"/>
          <a:ext cx="3454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name="Equation" r:id="rId10" imgW="1625400" imgH="393480" progId="Equation.DSMT4">
                  <p:embed/>
                </p:oleObj>
              </mc:Choice>
              <mc:Fallback>
                <p:oleObj name="Equation" r:id="rId10" imgW="16254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86531" y="4714875"/>
                        <a:ext cx="3454400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1786160" y="2969469"/>
            <a:ext cx="191078" cy="217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646087"/>
              </p:ext>
            </p:extLst>
          </p:nvPr>
        </p:nvGraphicFramePr>
        <p:xfrm>
          <a:off x="3802063" y="5606627"/>
          <a:ext cx="29956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" name="Equation" r:id="rId12" imgW="1409400" imgH="203040" progId="Equation.DSMT4">
                  <p:embed/>
                </p:oleObj>
              </mc:Choice>
              <mc:Fallback>
                <p:oleObj name="Equation" r:id="rId12" imgW="140940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802063" y="5606627"/>
                        <a:ext cx="2995612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74364" y="2618696"/>
            <a:ext cx="191078" cy="217837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18052" y="2623604"/>
            <a:ext cx="191078" cy="217837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45669" y="2670097"/>
            <a:ext cx="191078" cy="217837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57537" y="2670096"/>
            <a:ext cx="191078" cy="217837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33045" y="2647827"/>
            <a:ext cx="191078" cy="217837"/>
          </a:xfrm>
          <a:prstGeom prst="ellipse">
            <a:avLst/>
          </a:prstGeom>
          <a:solidFill>
            <a:srgbClr val="FFFF00">
              <a:alpha val="25000"/>
            </a:srgbClr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587278"/>
              </p:ext>
            </p:extLst>
          </p:nvPr>
        </p:nvGraphicFramePr>
        <p:xfrm>
          <a:off x="3829050" y="6180138"/>
          <a:ext cx="29416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quation" r:id="rId14" imgW="1384200" imgH="203040" progId="Equation.DSMT4">
                  <p:embed/>
                </p:oleObj>
              </mc:Choice>
              <mc:Fallback>
                <p:oleObj name="Equation" r:id="rId14" imgW="138420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29050" y="6180138"/>
                        <a:ext cx="294163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079871"/>
              </p:ext>
            </p:extLst>
          </p:nvPr>
        </p:nvGraphicFramePr>
        <p:xfrm>
          <a:off x="7804150" y="4943475"/>
          <a:ext cx="1187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Equation" r:id="rId16" imgW="558720" imgH="203040" progId="Equation.DSMT4">
                  <p:embed/>
                </p:oleObj>
              </mc:Choice>
              <mc:Fallback>
                <p:oleObj name="Equation" r:id="rId16" imgW="55872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04150" y="4943475"/>
                        <a:ext cx="11874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810930"/>
              </p:ext>
            </p:extLst>
          </p:nvPr>
        </p:nvGraphicFramePr>
        <p:xfrm>
          <a:off x="7777163" y="5575300"/>
          <a:ext cx="19431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Equation" r:id="rId18" imgW="914400" imgH="203040" progId="Equation.DSMT4">
                  <p:embed/>
                </p:oleObj>
              </mc:Choice>
              <mc:Fallback>
                <p:oleObj name="Equation" r:id="rId18" imgW="91440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77163" y="5575300"/>
                        <a:ext cx="194310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983093"/>
              </p:ext>
            </p:extLst>
          </p:nvPr>
        </p:nvGraphicFramePr>
        <p:xfrm>
          <a:off x="7791450" y="6273800"/>
          <a:ext cx="15922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Equation" r:id="rId20" imgW="749160" imgH="203040" progId="Equation.DSMT4">
                  <p:embed/>
                </p:oleObj>
              </mc:Choice>
              <mc:Fallback>
                <p:oleObj name="Equation" r:id="rId20" imgW="74916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791450" y="6273800"/>
                        <a:ext cx="159226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1756961" cy="1580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80444"/>
            <a:ext cx="11422325" cy="479777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64536"/>
              </p:ext>
            </p:extLst>
          </p:nvPr>
        </p:nvGraphicFramePr>
        <p:xfrm>
          <a:off x="2908301" y="5975968"/>
          <a:ext cx="835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5" imgW="253800" imgH="177480" progId="Equation.DSMT4">
                  <p:embed/>
                </p:oleObj>
              </mc:Choice>
              <mc:Fallback>
                <p:oleObj name="Equation" r:id="rId5" imgW="2538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08301" y="5975968"/>
                        <a:ext cx="8350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861773"/>
              </p:ext>
            </p:extLst>
          </p:nvPr>
        </p:nvGraphicFramePr>
        <p:xfrm>
          <a:off x="7026275" y="5966618"/>
          <a:ext cx="1044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7" imgW="317160" imgH="203040" progId="Equation.DSMT4">
                  <p:embed/>
                </p:oleObj>
              </mc:Choice>
              <mc:Fallback>
                <p:oleObj name="Equation" r:id="rId7" imgW="3171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26275" y="5966618"/>
                        <a:ext cx="10445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2322285" y="1874824"/>
            <a:ext cx="14298" cy="4642877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858007" y="2014304"/>
            <a:ext cx="14298" cy="4642877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95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25 4.0740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19" y="134373"/>
            <a:ext cx="6304229" cy="3554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593" y="165386"/>
            <a:ext cx="6307173" cy="305840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483455"/>
              </p:ext>
            </p:extLst>
          </p:nvPr>
        </p:nvGraphicFramePr>
        <p:xfrm>
          <a:off x="896144" y="3657600"/>
          <a:ext cx="1044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5" imgW="317160" imgH="203040" progId="Equation.DSMT4">
                  <p:embed/>
                </p:oleObj>
              </mc:Choice>
              <mc:Fallback>
                <p:oleObj name="Equation" r:id="rId5" imgW="3171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6144" y="3657600"/>
                        <a:ext cx="10445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259953"/>
              </p:ext>
            </p:extLst>
          </p:nvPr>
        </p:nvGraphicFramePr>
        <p:xfrm>
          <a:off x="3382566" y="3657600"/>
          <a:ext cx="835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82566" y="3657600"/>
                        <a:ext cx="8350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541573"/>
              </p:ext>
            </p:extLst>
          </p:nvPr>
        </p:nvGraphicFramePr>
        <p:xfrm>
          <a:off x="6619289" y="3651426"/>
          <a:ext cx="835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9" imgW="253800" imgH="177480" progId="Equation.DSMT4">
                  <p:embed/>
                </p:oleObj>
              </mc:Choice>
              <mc:Fallback>
                <p:oleObj name="Equation" r:id="rId9" imgW="2538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19289" y="3651426"/>
                        <a:ext cx="8350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989562"/>
              </p:ext>
            </p:extLst>
          </p:nvPr>
        </p:nvGraphicFramePr>
        <p:xfrm>
          <a:off x="9684562" y="3630964"/>
          <a:ext cx="1044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10" imgW="317160" imgH="203040" progId="Equation.DSMT4">
                  <p:embed/>
                </p:oleObj>
              </mc:Choice>
              <mc:Fallback>
                <p:oleObj name="Equation" r:id="rId10" imgW="3171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84562" y="3630964"/>
                        <a:ext cx="10445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48179" y="568177"/>
            <a:ext cx="217" cy="2624605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90469" y="568179"/>
            <a:ext cx="217" cy="2624605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97018" y="630202"/>
            <a:ext cx="217" cy="2624605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835180" y="568177"/>
            <a:ext cx="217" cy="2624605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2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0.11419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3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07407E-6 L 0.15742 -0.001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6003 -0.003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0.10417 0.0083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0" y="0"/>
            <a:ext cx="12133100" cy="2709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435" y="2895069"/>
            <a:ext cx="8073533" cy="359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" y="193674"/>
            <a:ext cx="8268368" cy="1048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4533" y="1413228"/>
            <a:ext cx="5231519" cy="512309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87084"/>
              </p:ext>
            </p:extLst>
          </p:nvPr>
        </p:nvGraphicFramePr>
        <p:xfrm>
          <a:off x="347662" y="1413228"/>
          <a:ext cx="15446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662" y="1413228"/>
                        <a:ext cx="1544638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48221"/>
              </p:ext>
            </p:extLst>
          </p:nvPr>
        </p:nvGraphicFramePr>
        <p:xfrm>
          <a:off x="347662" y="2189517"/>
          <a:ext cx="15462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7662" y="2189517"/>
                        <a:ext cx="1546225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54099"/>
              </p:ext>
            </p:extLst>
          </p:nvPr>
        </p:nvGraphicFramePr>
        <p:xfrm>
          <a:off x="409575" y="2965450"/>
          <a:ext cx="142081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9575" y="2965450"/>
                        <a:ext cx="1420813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66880"/>
              </p:ext>
            </p:extLst>
          </p:nvPr>
        </p:nvGraphicFramePr>
        <p:xfrm>
          <a:off x="388938" y="3698875"/>
          <a:ext cx="14636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1" name="Equation" r:id="rId11" imgW="444240" imgH="203040" progId="Equation.DSMT4">
                  <p:embed/>
                </p:oleObj>
              </mc:Choice>
              <mc:Fallback>
                <p:oleObj name="Equation" r:id="rId11" imgW="4442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8938" y="3698875"/>
                        <a:ext cx="1463675" cy="69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8401834" y="4860236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649650" y="5366469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632812" y="1413228"/>
            <a:ext cx="2688609" cy="512309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0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24" y="127352"/>
            <a:ext cx="9141217" cy="37898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24" y="3974041"/>
            <a:ext cx="4115530" cy="74471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7892648" y="3079520"/>
            <a:ext cx="3588152" cy="351378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583478"/>
              </p:ext>
            </p:extLst>
          </p:nvPr>
        </p:nvGraphicFramePr>
        <p:xfrm>
          <a:off x="920868" y="4718756"/>
          <a:ext cx="15446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868" y="4718756"/>
                        <a:ext cx="1544638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2354"/>
              </p:ext>
            </p:extLst>
          </p:nvPr>
        </p:nvGraphicFramePr>
        <p:xfrm>
          <a:off x="1087438" y="5421313"/>
          <a:ext cx="1211262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87438" y="5421313"/>
                        <a:ext cx="1211262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329403"/>
              </p:ext>
            </p:extLst>
          </p:nvPr>
        </p:nvGraphicFramePr>
        <p:xfrm>
          <a:off x="3221450" y="4718756"/>
          <a:ext cx="32988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10" imgW="1002960" imgH="203040" progId="Equation.DSMT4">
                  <p:embed/>
                </p:oleObj>
              </mc:Choice>
              <mc:Fallback>
                <p:oleObj name="Equation" r:id="rId10" imgW="10029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21450" y="4718756"/>
                        <a:ext cx="3298825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9651107" y="4052412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834872" y="4122979"/>
            <a:ext cx="3714231" cy="1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55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8" y="0"/>
            <a:ext cx="7302105" cy="27011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969528"/>
            <a:ext cx="7518196" cy="1382546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Graph the function                           , then state its domain and range in interval notation.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252211"/>
              </p:ext>
            </p:extLst>
          </p:nvPr>
        </p:nvGraphicFramePr>
        <p:xfrm>
          <a:off x="3182073" y="2396858"/>
          <a:ext cx="1876925" cy="52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8" name="Equation" r:id="rId4" imgW="812520" imgH="228600" progId="Equation.DSMT4">
                  <p:embed/>
                </p:oleObj>
              </mc:Choice>
              <mc:Fallback>
                <p:oleObj name="Equation" r:id="rId4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2073" y="2396858"/>
                        <a:ext cx="1876925" cy="527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4084" y="228423"/>
            <a:ext cx="4069136" cy="3984802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002978"/>
              </p:ext>
            </p:extLst>
          </p:nvPr>
        </p:nvGraphicFramePr>
        <p:xfrm>
          <a:off x="486696" y="3365083"/>
          <a:ext cx="1944459" cy="5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696" y="3365083"/>
                        <a:ext cx="1944459" cy="50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24910"/>
              </p:ext>
            </p:extLst>
          </p:nvPr>
        </p:nvGraphicFramePr>
        <p:xfrm>
          <a:off x="783361" y="3950561"/>
          <a:ext cx="13493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3361" y="3950561"/>
                        <a:ext cx="13493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43007"/>
              </p:ext>
            </p:extLst>
          </p:nvPr>
        </p:nvGraphicFramePr>
        <p:xfrm>
          <a:off x="999261" y="4480786"/>
          <a:ext cx="9175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" name="Equation" r:id="rId11" imgW="431640" imgH="203040" progId="Equation.DSMT4">
                  <p:embed/>
                </p:oleObj>
              </mc:Choice>
              <mc:Fallback>
                <p:oleObj name="Equation" r:id="rId11" imgW="4316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9261" y="4480786"/>
                        <a:ext cx="9175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775464"/>
              </p:ext>
            </p:extLst>
          </p:nvPr>
        </p:nvGraphicFramePr>
        <p:xfrm>
          <a:off x="2591523" y="3453674"/>
          <a:ext cx="18351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" name="Equation" r:id="rId13" imgW="863280" imgH="228600" progId="Equation.DSMT4">
                  <p:embed/>
                </p:oleObj>
              </mc:Choice>
              <mc:Fallback>
                <p:oleObj name="Equation" r:id="rId13" imgW="8632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91523" y="3453674"/>
                        <a:ext cx="183515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533471"/>
              </p:ext>
            </p:extLst>
          </p:nvPr>
        </p:nvGraphicFramePr>
        <p:xfrm>
          <a:off x="2940773" y="4039461"/>
          <a:ext cx="11334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" name="Equation" r:id="rId15" imgW="533160" imgH="203040" progId="Equation.DSMT4">
                  <p:embed/>
                </p:oleObj>
              </mc:Choice>
              <mc:Fallback>
                <p:oleObj name="Equation" r:id="rId15" imgW="5331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40773" y="4039461"/>
                        <a:ext cx="11334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517781"/>
              </p:ext>
            </p:extLst>
          </p:nvPr>
        </p:nvGraphicFramePr>
        <p:xfrm>
          <a:off x="3156673" y="4569686"/>
          <a:ext cx="7016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" name="Equation" r:id="rId17" imgW="330120" imgH="203040" progId="Equation.DSMT4">
                  <p:embed/>
                </p:oleObj>
              </mc:Choice>
              <mc:Fallback>
                <p:oleObj name="Equation" r:id="rId17" imgW="3301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56673" y="4569686"/>
                        <a:ext cx="7016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655010"/>
              </p:ext>
            </p:extLst>
          </p:nvPr>
        </p:nvGraphicFramePr>
        <p:xfrm>
          <a:off x="4649115" y="3453674"/>
          <a:ext cx="22399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5" name="Equation" r:id="rId19" imgW="1054080" imgH="228600" progId="Equation.DSMT4">
                  <p:embed/>
                </p:oleObj>
              </mc:Choice>
              <mc:Fallback>
                <p:oleObj name="Equation" r:id="rId19" imgW="10540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49115" y="3453674"/>
                        <a:ext cx="223996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4948"/>
              </p:ext>
            </p:extLst>
          </p:nvPr>
        </p:nvGraphicFramePr>
        <p:xfrm>
          <a:off x="5092027" y="4039461"/>
          <a:ext cx="13493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" name="Equation" r:id="rId21" imgW="634680" imgH="203040" progId="Equation.DSMT4">
                  <p:embed/>
                </p:oleObj>
              </mc:Choice>
              <mc:Fallback>
                <p:oleObj name="Equation" r:id="rId21" imgW="6346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092027" y="4039461"/>
                        <a:ext cx="13493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511406"/>
              </p:ext>
            </p:extLst>
          </p:nvPr>
        </p:nvGraphicFramePr>
        <p:xfrm>
          <a:off x="5307736" y="4569686"/>
          <a:ext cx="9175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" name="Equation" r:id="rId23" imgW="431640" imgH="203040" progId="Equation.DSMT4">
                  <p:embed/>
                </p:oleObj>
              </mc:Choice>
              <mc:Fallback>
                <p:oleObj name="Equation" r:id="rId23" imgW="4316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307736" y="4569686"/>
                        <a:ext cx="9175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65711"/>
              </p:ext>
            </p:extLst>
          </p:nvPr>
        </p:nvGraphicFramePr>
        <p:xfrm>
          <a:off x="596036" y="5130074"/>
          <a:ext cx="1943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" name="Equation" r:id="rId25" imgW="914400" imgH="228600" progId="Equation.DSMT4">
                  <p:embed/>
                </p:oleObj>
              </mc:Choice>
              <mc:Fallback>
                <p:oleObj name="Equation" r:id="rId25" imgW="9144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96036" y="5130074"/>
                        <a:ext cx="19431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151187"/>
              </p:ext>
            </p:extLst>
          </p:nvPr>
        </p:nvGraphicFramePr>
        <p:xfrm>
          <a:off x="972273" y="5715861"/>
          <a:ext cx="11874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9" name="Equation" r:id="rId27" imgW="558720" imgH="203040" progId="Equation.DSMT4">
                  <p:embed/>
                </p:oleObj>
              </mc:Choice>
              <mc:Fallback>
                <p:oleObj name="Equation" r:id="rId27" imgW="5587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72273" y="5715861"/>
                        <a:ext cx="11874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97473"/>
              </p:ext>
            </p:extLst>
          </p:nvPr>
        </p:nvGraphicFramePr>
        <p:xfrm>
          <a:off x="1188173" y="6246086"/>
          <a:ext cx="7556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" name="Equation" r:id="rId29" imgW="355320" imgH="203040" progId="Equation.DSMT4">
                  <p:embed/>
                </p:oleObj>
              </mc:Choice>
              <mc:Fallback>
                <p:oleObj name="Equation" r:id="rId29" imgW="35532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188173" y="6246086"/>
                        <a:ext cx="7556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309468"/>
              </p:ext>
            </p:extLst>
          </p:nvPr>
        </p:nvGraphicFramePr>
        <p:xfrm>
          <a:off x="2712173" y="5147536"/>
          <a:ext cx="22939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" name="Equation" r:id="rId31" imgW="1079280" imgH="228600" progId="Equation.DSMT4">
                  <p:embed/>
                </p:oleObj>
              </mc:Choice>
              <mc:Fallback>
                <p:oleObj name="Equation" r:id="rId31" imgW="107928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712173" y="5147536"/>
                        <a:ext cx="2293938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445905"/>
              </p:ext>
            </p:extLst>
          </p:nvPr>
        </p:nvGraphicFramePr>
        <p:xfrm>
          <a:off x="3182073" y="5733324"/>
          <a:ext cx="13493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" name="Equation" r:id="rId33" imgW="634680" imgH="203040" progId="Equation.DSMT4">
                  <p:embed/>
                </p:oleObj>
              </mc:Choice>
              <mc:Fallback>
                <p:oleObj name="Equation" r:id="rId33" imgW="63468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182073" y="5733324"/>
                        <a:ext cx="13493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806983"/>
              </p:ext>
            </p:extLst>
          </p:nvPr>
        </p:nvGraphicFramePr>
        <p:xfrm>
          <a:off x="3397973" y="6263549"/>
          <a:ext cx="917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" name="Equation" r:id="rId35" imgW="431640" imgH="203040" progId="Equation.DSMT4">
                  <p:embed/>
                </p:oleObj>
              </mc:Choice>
              <mc:Fallback>
                <p:oleObj name="Equation" r:id="rId35" imgW="43164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397973" y="6263549"/>
                        <a:ext cx="9175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9627453" y="2313052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837567" y="2132794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427992" y="2132794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052061" y="1540401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227870" y="1549926"/>
            <a:ext cx="131826" cy="1411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011774" y="261922"/>
            <a:ext cx="1388943" cy="2135676"/>
          </a:xfrm>
          <a:custGeom>
            <a:avLst/>
            <a:gdLst>
              <a:gd name="connsiteX0" fmla="*/ 0 w 1228298"/>
              <a:gd name="connsiteY0" fmla="*/ 0 h 1756076"/>
              <a:gd name="connsiteX1" fmla="*/ 209265 w 1228298"/>
              <a:gd name="connsiteY1" fmla="*/ 968991 h 1756076"/>
              <a:gd name="connsiteX2" fmla="*/ 404883 w 1228298"/>
              <a:gd name="connsiteY2" fmla="*/ 1569493 h 1756076"/>
              <a:gd name="connsiteX3" fmla="*/ 618698 w 1228298"/>
              <a:gd name="connsiteY3" fmla="*/ 1756012 h 1756076"/>
              <a:gd name="connsiteX4" fmla="*/ 814316 w 1228298"/>
              <a:gd name="connsiteY4" fmla="*/ 1555845 h 1756076"/>
              <a:gd name="connsiteX5" fmla="*/ 1023582 w 1228298"/>
              <a:gd name="connsiteY5" fmla="*/ 968991 h 1756076"/>
              <a:gd name="connsiteX6" fmla="*/ 1228298 w 1228298"/>
              <a:gd name="connsiteY6" fmla="*/ 0 h 175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298" h="1756076">
                <a:moveTo>
                  <a:pt x="0" y="0"/>
                </a:moveTo>
                <a:cubicBezTo>
                  <a:pt x="70892" y="353704"/>
                  <a:pt x="141785" y="707409"/>
                  <a:pt x="209265" y="968991"/>
                </a:cubicBezTo>
                <a:cubicBezTo>
                  <a:pt x="276746" y="1230573"/>
                  <a:pt x="336644" y="1438323"/>
                  <a:pt x="404883" y="1569493"/>
                </a:cubicBezTo>
                <a:cubicBezTo>
                  <a:pt x="473122" y="1700663"/>
                  <a:pt x="550459" y="1758287"/>
                  <a:pt x="618698" y="1756012"/>
                </a:cubicBezTo>
                <a:cubicBezTo>
                  <a:pt x="686937" y="1753737"/>
                  <a:pt x="746835" y="1687015"/>
                  <a:pt x="814316" y="1555845"/>
                </a:cubicBezTo>
                <a:cubicBezTo>
                  <a:pt x="881797" y="1424675"/>
                  <a:pt x="954585" y="1228298"/>
                  <a:pt x="1023582" y="968991"/>
                </a:cubicBezTo>
                <a:cubicBezTo>
                  <a:pt x="1092579" y="709684"/>
                  <a:pt x="1160438" y="354842"/>
                  <a:pt x="1228298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618283"/>
              </p:ext>
            </p:extLst>
          </p:nvPr>
        </p:nvGraphicFramePr>
        <p:xfrm>
          <a:off x="6095797" y="5492923"/>
          <a:ext cx="15382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" name="Equation" r:id="rId37" imgW="723600" imgH="203040" progId="Equation.DSMT4">
                  <p:embed/>
                </p:oleObj>
              </mc:Choice>
              <mc:Fallback>
                <p:oleObj name="Equation" r:id="rId37" imgW="72360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095797" y="5492923"/>
                        <a:ext cx="15382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079938"/>
              </p:ext>
            </p:extLst>
          </p:nvPr>
        </p:nvGraphicFramePr>
        <p:xfrm>
          <a:off x="6128473" y="6159567"/>
          <a:ext cx="13763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" name="Equation" r:id="rId39" imgW="647640" imgH="203040" progId="Equation.DSMT4">
                  <p:embed/>
                </p:oleObj>
              </mc:Choice>
              <mc:Fallback>
                <p:oleObj name="Equation" r:id="rId39" imgW="64764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128473" y="6159567"/>
                        <a:ext cx="1376362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553896"/>
              </p:ext>
            </p:extLst>
          </p:nvPr>
        </p:nvGraphicFramePr>
        <p:xfrm>
          <a:off x="8767782" y="4213225"/>
          <a:ext cx="1876925" cy="52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" name="Equation" r:id="rId41" imgW="812520" imgH="228600" progId="Equation.DSMT4">
                  <p:embed/>
                </p:oleObj>
              </mc:Choice>
              <mc:Fallback>
                <p:oleObj name="Equation" r:id="rId41" imgW="8125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67782" y="4213225"/>
                        <a:ext cx="1876925" cy="527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4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53" y="0"/>
            <a:ext cx="7724072" cy="28719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85274"/>
            <a:ext cx="12192000" cy="1231777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Graph the function                , then state the domain and range in interval notation.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476463"/>
              </p:ext>
            </p:extLst>
          </p:nvPr>
        </p:nvGraphicFramePr>
        <p:xfrm>
          <a:off x="2908103" y="3447142"/>
          <a:ext cx="1204041" cy="643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8103" y="3447142"/>
                        <a:ext cx="1204041" cy="643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3578" y="57002"/>
            <a:ext cx="3609972" cy="3535154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89103"/>
              </p:ext>
            </p:extLst>
          </p:nvPr>
        </p:nvGraphicFramePr>
        <p:xfrm>
          <a:off x="268288" y="4191000"/>
          <a:ext cx="1755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288" y="4191000"/>
                        <a:ext cx="175577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098076"/>
              </p:ext>
            </p:extLst>
          </p:nvPr>
        </p:nvGraphicFramePr>
        <p:xfrm>
          <a:off x="536408" y="5122777"/>
          <a:ext cx="11874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" name="Equation" r:id="rId9" imgW="558720" imgH="203040" progId="Equation.DSMT4">
                  <p:embed/>
                </p:oleObj>
              </mc:Choice>
              <mc:Fallback>
                <p:oleObj name="Equation" r:id="rId9" imgW="5587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408" y="5122777"/>
                        <a:ext cx="11874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258186"/>
              </p:ext>
            </p:extLst>
          </p:nvPr>
        </p:nvGraphicFramePr>
        <p:xfrm>
          <a:off x="752308" y="5735533"/>
          <a:ext cx="7556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2308" y="5735533"/>
                        <a:ext cx="7556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150865"/>
              </p:ext>
            </p:extLst>
          </p:nvPr>
        </p:nvGraphicFramePr>
        <p:xfrm>
          <a:off x="2206625" y="4191000"/>
          <a:ext cx="1647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5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06625" y="4191000"/>
                        <a:ext cx="164782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838545"/>
              </p:ext>
            </p:extLst>
          </p:nvPr>
        </p:nvGraphicFramePr>
        <p:xfrm>
          <a:off x="2420938" y="4913313"/>
          <a:ext cx="11874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6" name="Equation" r:id="rId15" imgW="558720" imgH="393480" progId="Equation.DSMT4">
                  <p:embed/>
                </p:oleObj>
              </mc:Choice>
              <mc:Fallback>
                <p:oleObj name="Equation" r:id="rId15" imgW="55872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20938" y="4913313"/>
                        <a:ext cx="1187450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589290"/>
              </p:ext>
            </p:extLst>
          </p:nvPr>
        </p:nvGraphicFramePr>
        <p:xfrm>
          <a:off x="2636837" y="5687657"/>
          <a:ext cx="7556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7" name="Equation" r:id="rId17" imgW="355320" imgH="393480" progId="Equation.DSMT4">
                  <p:embed/>
                </p:oleObj>
              </mc:Choice>
              <mc:Fallback>
                <p:oleObj name="Equation" r:id="rId17" imgW="35532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36837" y="5687657"/>
                        <a:ext cx="755650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869785"/>
              </p:ext>
            </p:extLst>
          </p:nvPr>
        </p:nvGraphicFramePr>
        <p:xfrm>
          <a:off x="4020135" y="4138526"/>
          <a:ext cx="208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8" name="Equation" r:id="rId19" imgW="977760" imgH="393480" progId="Equation.DSMT4">
                  <p:embed/>
                </p:oleObj>
              </mc:Choice>
              <mc:Fallback>
                <p:oleObj name="Equation" r:id="rId19" imgW="97776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20135" y="4138526"/>
                        <a:ext cx="2082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60721"/>
              </p:ext>
            </p:extLst>
          </p:nvPr>
        </p:nvGraphicFramePr>
        <p:xfrm>
          <a:off x="4041134" y="4913226"/>
          <a:ext cx="16192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9" name="Equation" r:id="rId21" imgW="761760" imgH="393480" progId="Equation.DSMT4">
                  <p:embed/>
                </p:oleObj>
              </mc:Choice>
              <mc:Fallback>
                <p:oleObj name="Equation" r:id="rId21" imgW="76176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041134" y="4913226"/>
                        <a:ext cx="1619250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057639"/>
              </p:ext>
            </p:extLst>
          </p:nvPr>
        </p:nvGraphicFramePr>
        <p:xfrm>
          <a:off x="4256088" y="5688013"/>
          <a:ext cx="11874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0" name="Equation" r:id="rId23" imgW="558720" imgH="393480" progId="Equation.DSMT4">
                  <p:embed/>
                </p:oleObj>
              </mc:Choice>
              <mc:Fallback>
                <p:oleObj name="Equation" r:id="rId23" imgW="55872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256088" y="5688013"/>
                        <a:ext cx="1187450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702486"/>
              </p:ext>
            </p:extLst>
          </p:nvPr>
        </p:nvGraphicFramePr>
        <p:xfrm>
          <a:off x="6324600" y="4130675"/>
          <a:ext cx="1782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" name="Equation" r:id="rId25" imgW="838080" imgH="393480" progId="Equation.DSMT4">
                  <p:embed/>
                </p:oleObj>
              </mc:Choice>
              <mc:Fallback>
                <p:oleObj name="Equation" r:id="rId25" imgW="83808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324600" y="4130675"/>
                        <a:ext cx="178276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246387"/>
              </p:ext>
            </p:extLst>
          </p:nvPr>
        </p:nvGraphicFramePr>
        <p:xfrm>
          <a:off x="6591300" y="5062538"/>
          <a:ext cx="12144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" name="Equation" r:id="rId27" imgW="571320" imgH="203040" progId="Equation.DSMT4">
                  <p:embed/>
                </p:oleObj>
              </mc:Choice>
              <mc:Fallback>
                <p:oleObj name="Equation" r:id="rId27" imgW="57132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591300" y="5062538"/>
                        <a:ext cx="1214438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830548"/>
              </p:ext>
            </p:extLst>
          </p:nvPr>
        </p:nvGraphicFramePr>
        <p:xfrm>
          <a:off x="6821488" y="5837238"/>
          <a:ext cx="7556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3" name="Equation" r:id="rId29" imgW="355320" imgH="203040" progId="Equation.DSMT4">
                  <p:embed/>
                </p:oleObj>
              </mc:Choice>
              <mc:Fallback>
                <p:oleObj name="Equation" r:id="rId29" imgW="35532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821488" y="5837238"/>
                        <a:ext cx="7556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85458"/>
              </p:ext>
            </p:extLst>
          </p:nvPr>
        </p:nvGraphicFramePr>
        <p:xfrm>
          <a:off x="8293861" y="4146246"/>
          <a:ext cx="213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" name="Equation" r:id="rId31" imgW="1002960" imgH="393480" progId="Equation.DSMT4">
                  <p:embed/>
                </p:oleObj>
              </mc:Choice>
              <mc:Fallback>
                <p:oleObj name="Equation" r:id="rId31" imgW="1002960" imgH="393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293861" y="4146246"/>
                        <a:ext cx="2133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095337"/>
              </p:ext>
            </p:extLst>
          </p:nvPr>
        </p:nvGraphicFramePr>
        <p:xfrm>
          <a:off x="8560561" y="5078108"/>
          <a:ext cx="15652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5" name="Equation" r:id="rId33" imgW="736560" imgH="203040" progId="Equation.DSMT4">
                  <p:embed/>
                </p:oleObj>
              </mc:Choice>
              <mc:Fallback>
                <p:oleObj name="Equation" r:id="rId33" imgW="73656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560561" y="5078108"/>
                        <a:ext cx="15652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621522"/>
              </p:ext>
            </p:extLst>
          </p:nvPr>
        </p:nvGraphicFramePr>
        <p:xfrm>
          <a:off x="8790749" y="5852808"/>
          <a:ext cx="11064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6" name="Equation" r:id="rId35" imgW="520560" imgH="203040" progId="Equation.DSMT4">
                  <p:embed/>
                </p:oleObj>
              </mc:Choice>
              <mc:Fallback>
                <p:oleObj name="Equation" r:id="rId35" imgW="52056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8790749" y="5852808"/>
                        <a:ext cx="11064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9860269" y="1759109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035022" y="1665605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665249" y="1852613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215076" y="1075690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493556" y="2456815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374588" y="159025"/>
            <a:ext cx="1052874" cy="3371353"/>
          </a:xfrm>
          <a:custGeom>
            <a:avLst/>
            <a:gdLst>
              <a:gd name="connsiteX0" fmla="*/ 1029177 w 1029177"/>
              <a:gd name="connsiteY0" fmla="*/ 0 h 3516230"/>
              <a:gd name="connsiteX1" fmla="*/ 894005 w 1029177"/>
              <a:gd name="connsiteY1" fmla="*/ 1025718 h 3516230"/>
              <a:gd name="connsiteX2" fmla="*/ 703173 w 1029177"/>
              <a:gd name="connsiteY2" fmla="*/ 1614114 h 3516230"/>
              <a:gd name="connsiteX3" fmla="*/ 528245 w 1029177"/>
              <a:gd name="connsiteY3" fmla="*/ 1709530 h 3516230"/>
              <a:gd name="connsiteX4" fmla="*/ 337413 w 1029177"/>
              <a:gd name="connsiteY4" fmla="*/ 1820848 h 3516230"/>
              <a:gd name="connsiteX5" fmla="*/ 154533 w 1029177"/>
              <a:gd name="connsiteY5" fmla="*/ 2409245 h 3516230"/>
              <a:gd name="connsiteX6" fmla="*/ 11410 w 1029177"/>
              <a:gd name="connsiteY6" fmla="*/ 3419061 h 3516230"/>
              <a:gd name="connsiteX7" fmla="*/ 19361 w 1029177"/>
              <a:gd name="connsiteY7" fmla="*/ 3419061 h 3516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9177" h="3516230">
                <a:moveTo>
                  <a:pt x="1029177" y="0"/>
                </a:moveTo>
                <a:cubicBezTo>
                  <a:pt x="988758" y="378349"/>
                  <a:pt x="948339" y="756699"/>
                  <a:pt x="894005" y="1025718"/>
                </a:cubicBezTo>
                <a:cubicBezTo>
                  <a:pt x="839671" y="1294737"/>
                  <a:pt x="764133" y="1500145"/>
                  <a:pt x="703173" y="1614114"/>
                </a:cubicBezTo>
                <a:cubicBezTo>
                  <a:pt x="642213" y="1728083"/>
                  <a:pt x="589205" y="1675074"/>
                  <a:pt x="528245" y="1709530"/>
                </a:cubicBezTo>
                <a:cubicBezTo>
                  <a:pt x="467285" y="1743986"/>
                  <a:pt x="399698" y="1704229"/>
                  <a:pt x="337413" y="1820848"/>
                </a:cubicBezTo>
                <a:cubicBezTo>
                  <a:pt x="275128" y="1937467"/>
                  <a:pt x="208867" y="2142876"/>
                  <a:pt x="154533" y="2409245"/>
                </a:cubicBezTo>
                <a:cubicBezTo>
                  <a:pt x="100199" y="2675614"/>
                  <a:pt x="11410" y="3419061"/>
                  <a:pt x="11410" y="3419061"/>
                </a:cubicBezTo>
                <a:cubicBezTo>
                  <a:pt x="-11119" y="3587363"/>
                  <a:pt x="4121" y="3503212"/>
                  <a:pt x="19361" y="3419061"/>
                </a:cubicBezTo>
              </a:path>
            </a:pathLst>
          </a:custGeom>
          <a:noFill/>
          <a:ln w="31750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241935"/>
              </p:ext>
            </p:extLst>
          </p:nvPr>
        </p:nvGraphicFramePr>
        <p:xfrm>
          <a:off x="3434768" y="3000114"/>
          <a:ext cx="15382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7" name="Equation" r:id="rId37" imgW="723600" imgH="203040" progId="Equation.DSMT4">
                  <p:embed/>
                </p:oleObj>
              </mc:Choice>
              <mc:Fallback>
                <p:oleObj name="Equation" r:id="rId37" imgW="723600" imgH="2030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3434768" y="3000114"/>
                        <a:ext cx="1538287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573732"/>
              </p:ext>
            </p:extLst>
          </p:nvPr>
        </p:nvGraphicFramePr>
        <p:xfrm>
          <a:off x="5175250" y="3000375"/>
          <a:ext cx="14843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8" name="Equation" r:id="rId39" imgW="698400" imgH="203040" progId="Equation.DSMT4">
                  <p:embed/>
                </p:oleObj>
              </mc:Choice>
              <mc:Fallback>
                <p:oleObj name="Equation" r:id="rId39" imgW="698400" imgH="2030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175250" y="3000375"/>
                        <a:ext cx="148431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6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77540"/>
            <a:ext cx="11701220" cy="842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Graph                     , then state the domain and range in interval notation.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1" y="0"/>
            <a:ext cx="6986589" cy="298039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237035"/>
              </p:ext>
            </p:extLst>
          </p:nvPr>
        </p:nvGraphicFramePr>
        <p:xfrm>
          <a:off x="1048384" y="3177540"/>
          <a:ext cx="1604098" cy="44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8384" y="3177540"/>
                        <a:ext cx="1604098" cy="448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1821" y="73271"/>
            <a:ext cx="3169968" cy="310426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843933"/>
              </p:ext>
            </p:extLst>
          </p:nvPr>
        </p:nvGraphicFramePr>
        <p:xfrm>
          <a:off x="61321" y="3625744"/>
          <a:ext cx="13763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" name="Equation" r:id="rId7" imgW="647640" imgH="228600" progId="Equation.DSMT4">
                  <p:embed/>
                </p:oleObj>
              </mc:Choice>
              <mc:Fallback>
                <p:oleObj name="Equation" r:id="rId7" imgW="647640" imgH="2286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321" y="3625744"/>
                        <a:ext cx="137636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08723"/>
              </p:ext>
            </p:extLst>
          </p:nvPr>
        </p:nvGraphicFramePr>
        <p:xfrm>
          <a:off x="61321" y="4245964"/>
          <a:ext cx="20780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2" name="Equation" r:id="rId9" imgW="977760" imgH="241200" progId="Equation.DSMT4">
                  <p:embed/>
                </p:oleObj>
              </mc:Choice>
              <mc:Fallback>
                <p:oleObj name="Equation" r:id="rId9" imgW="97776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21" y="4245964"/>
                        <a:ext cx="207803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26851"/>
              </p:ext>
            </p:extLst>
          </p:nvPr>
        </p:nvGraphicFramePr>
        <p:xfrm>
          <a:off x="296648" y="4906823"/>
          <a:ext cx="11334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3" name="Equation" r:id="rId11" imgW="533160" imgH="177480" progId="Equation.DSMT4">
                  <p:embed/>
                </p:oleObj>
              </mc:Choice>
              <mc:Fallback>
                <p:oleObj name="Equation" r:id="rId11" imgW="5331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6648" y="4906823"/>
                        <a:ext cx="11334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94518"/>
              </p:ext>
            </p:extLst>
          </p:nvPr>
        </p:nvGraphicFramePr>
        <p:xfrm>
          <a:off x="372485" y="5429570"/>
          <a:ext cx="8905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4"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2485" y="5429570"/>
                        <a:ext cx="890588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474961"/>
              </p:ext>
            </p:extLst>
          </p:nvPr>
        </p:nvGraphicFramePr>
        <p:xfrm>
          <a:off x="379413" y="6022975"/>
          <a:ext cx="14033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5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9413" y="6022975"/>
                        <a:ext cx="14033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123603"/>
              </p:ext>
            </p:extLst>
          </p:nvPr>
        </p:nvGraphicFramePr>
        <p:xfrm>
          <a:off x="2183191" y="3614006"/>
          <a:ext cx="18351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6" name="Equation" r:id="rId17" imgW="863280" imgH="241200" progId="Equation.DSMT4">
                  <p:embed/>
                </p:oleObj>
              </mc:Choice>
              <mc:Fallback>
                <p:oleObj name="Equation" r:id="rId17" imgW="8632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83191" y="3614006"/>
                        <a:ext cx="183515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322427"/>
              </p:ext>
            </p:extLst>
          </p:nvPr>
        </p:nvGraphicFramePr>
        <p:xfrm>
          <a:off x="2360022" y="4310063"/>
          <a:ext cx="13763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7" name="Equation" r:id="rId19" imgW="647640" imgH="228600" progId="Equation.DSMT4">
                  <p:embed/>
                </p:oleObj>
              </mc:Choice>
              <mc:Fallback>
                <p:oleObj name="Equation" r:id="rId19" imgW="6476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0022" y="4310063"/>
                        <a:ext cx="1376362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315222"/>
              </p:ext>
            </p:extLst>
          </p:nvPr>
        </p:nvGraphicFramePr>
        <p:xfrm>
          <a:off x="2507041" y="4956698"/>
          <a:ext cx="11874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" name="Equation" r:id="rId20" imgW="558720" imgH="203040" progId="Equation.DSMT4">
                  <p:embed/>
                </p:oleObj>
              </mc:Choice>
              <mc:Fallback>
                <p:oleObj name="Equation" r:id="rId20" imgW="55872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07041" y="4956698"/>
                        <a:ext cx="11874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869776"/>
              </p:ext>
            </p:extLst>
          </p:nvPr>
        </p:nvGraphicFramePr>
        <p:xfrm>
          <a:off x="2480053" y="5638572"/>
          <a:ext cx="12144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480053" y="5638572"/>
                        <a:ext cx="1214438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699822"/>
              </p:ext>
            </p:extLst>
          </p:nvPr>
        </p:nvGraphicFramePr>
        <p:xfrm>
          <a:off x="4322503" y="3621505"/>
          <a:ext cx="1821256" cy="4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0" name="Equation" r:id="rId24" imgW="1117440" imgH="253800" progId="Equation.DSMT4">
                  <p:embed/>
                </p:oleObj>
              </mc:Choice>
              <mc:Fallback>
                <p:oleObj name="Equation" r:id="rId24" imgW="1117440" imgH="2538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322503" y="3621505"/>
                        <a:ext cx="1821256" cy="42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916371"/>
              </p:ext>
            </p:extLst>
          </p:nvPr>
        </p:nvGraphicFramePr>
        <p:xfrm>
          <a:off x="4712826" y="4255569"/>
          <a:ext cx="1221068" cy="4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1" name="Equation" r:id="rId26" imgW="749160" imgH="241200" progId="Equation.DSMT4">
                  <p:embed/>
                </p:oleObj>
              </mc:Choice>
              <mc:Fallback>
                <p:oleObj name="Equation" r:id="rId26" imgW="74916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712826" y="4255569"/>
                        <a:ext cx="1221068" cy="4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60131"/>
              </p:ext>
            </p:extLst>
          </p:nvPr>
        </p:nvGraphicFramePr>
        <p:xfrm>
          <a:off x="4834271" y="4875153"/>
          <a:ext cx="1034805" cy="342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2" name="Equation" r:id="rId28" imgW="634680" imgH="203040" progId="Equation.DSMT4">
                  <p:embed/>
                </p:oleObj>
              </mc:Choice>
              <mc:Fallback>
                <p:oleObj name="Equation" r:id="rId28" imgW="63468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834271" y="4875153"/>
                        <a:ext cx="1034805" cy="342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450703"/>
              </p:ext>
            </p:extLst>
          </p:nvPr>
        </p:nvGraphicFramePr>
        <p:xfrm>
          <a:off x="5098364" y="5403012"/>
          <a:ext cx="703667" cy="34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3" name="Equation" r:id="rId30" imgW="431640" imgH="203040" progId="Equation.DSMT4">
                  <p:embed/>
                </p:oleObj>
              </mc:Choice>
              <mc:Fallback>
                <p:oleObj name="Equation" r:id="rId30" imgW="4316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098364" y="5403012"/>
                        <a:ext cx="703667" cy="34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189024"/>
              </p:ext>
            </p:extLst>
          </p:nvPr>
        </p:nvGraphicFramePr>
        <p:xfrm>
          <a:off x="6347035" y="3580775"/>
          <a:ext cx="1615539" cy="438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" name="Equation" r:id="rId32" imgW="965160" imgH="253800" progId="Equation.DSMT4">
                  <p:embed/>
                </p:oleObj>
              </mc:Choice>
              <mc:Fallback>
                <p:oleObj name="Equation" r:id="rId32" imgW="965160" imgH="2538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347035" y="3580775"/>
                        <a:ext cx="1615539" cy="438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505403"/>
              </p:ext>
            </p:extLst>
          </p:nvPr>
        </p:nvGraphicFramePr>
        <p:xfrm>
          <a:off x="6683585" y="4214187"/>
          <a:ext cx="1084113" cy="41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5" name="Equation" r:id="rId34" imgW="647640" imgH="241200" progId="Equation.DSMT4">
                  <p:embed/>
                </p:oleObj>
              </mc:Choice>
              <mc:Fallback>
                <p:oleObj name="Equation" r:id="rId34" imgW="647640" imgH="241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683585" y="4214187"/>
                        <a:ext cx="1084113" cy="416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017857"/>
              </p:ext>
            </p:extLst>
          </p:nvPr>
        </p:nvGraphicFramePr>
        <p:xfrm>
          <a:off x="6804236" y="4833312"/>
          <a:ext cx="892798" cy="35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6" name="Equation" r:id="rId36" imgW="533160" imgH="203040" progId="Equation.DSMT4">
                  <p:embed/>
                </p:oleObj>
              </mc:Choice>
              <mc:Fallback>
                <p:oleObj name="Equation" r:id="rId36" imgW="53316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804236" y="4833312"/>
                        <a:ext cx="892798" cy="35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384309"/>
              </p:ext>
            </p:extLst>
          </p:nvPr>
        </p:nvGraphicFramePr>
        <p:xfrm>
          <a:off x="7069349" y="5361949"/>
          <a:ext cx="552685" cy="350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7" name="Equation" r:id="rId38" imgW="330120" imgH="203040" progId="Equation.DSMT4">
                  <p:embed/>
                </p:oleObj>
              </mc:Choice>
              <mc:Fallback>
                <p:oleObj name="Equation" r:id="rId38" imgW="33012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7069349" y="5361949"/>
                        <a:ext cx="552685" cy="350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114496"/>
              </p:ext>
            </p:extLst>
          </p:nvPr>
        </p:nvGraphicFramePr>
        <p:xfrm>
          <a:off x="8293017" y="3576535"/>
          <a:ext cx="1574964" cy="43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" name="Equation" r:id="rId40" imgW="952200" imgH="253800" progId="Equation.DSMT4">
                  <p:embed/>
                </p:oleObj>
              </mc:Choice>
              <mc:Fallback>
                <p:oleObj name="Equation" r:id="rId40" imgW="952200" imgH="2538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8293017" y="3576535"/>
                        <a:ext cx="1574964" cy="433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266879"/>
              </p:ext>
            </p:extLst>
          </p:nvPr>
        </p:nvGraphicFramePr>
        <p:xfrm>
          <a:off x="8589879" y="4209947"/>
          <a:ext cx="1112976" cy="411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" name="Equation" r:id="rId42" imgW="672840" imgH="241200" progId="Equation.DSMT4">
                  <p:embed/>
                </p:oleObj>
              </mc:Choice>
              <mc:Fallback>
                <p:oleObj name="Equation" r:id="rId42" imgW="672840" imgH="2412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8589879" y="4209947"/>
                        <a:ext cx="1112976" cy="411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497824"/>
              </p:ext>
            </p:extLst>
          </p:nvPr>
        </p:nvGraphicFramePr>
        <p:xfrm>
          <a:off x="8710529" y="4829073"/>
          <a:ext cx="923978" cy="347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" name="Equation" r:id="rId44" imgW="558720" imgH="203040" progId="Equation.DSMT4">
                  <p:embed/>
                </p:oleObj>
              </mc:Choice>
              <mc:Fallback>
                <p:oleObj name="Equation" r:id="rId44" imgW="55872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8710529" y="4829073"/>
                        <a:ext cx="923978" cy="347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220920"/>
              </p:ext>
            </p:extLst>
          </p:nvPr>
        </p:nvGraphicFramePr>
        <p:xfrm>
          <a:off x="8975643" y="5357710"/>
          <a:ext cx="587986" cy="345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" name="Equation" r:id="rId46" imgW="355320" imgH="203040" progId="Equation.DSMT4">
                  <p:embed/>
                </p:oleObj>
              </mc:Choice>
              <mc:Fallback>
                <p:oleObj name="Equation" r:id="rId46" imgW="35532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8975643" y="5357710"/>
                        <a:ext cx="587986" cy="345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9477528" y="1552930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644369" y="1421087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115703" y="1270167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908065" y="1104450"/>
            <a:ext cx="107644" cy="935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255600"/>
              </p:ext>
            </p:extLst>
          </p:nvPr>
        </p:nvGraphicFramePr>
        <p:xfrm>
          <a:off x="10223936" y="3576535"/>
          <a:ext cx="1574964" cy="43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2" name="Equation" r:id="rId48" imgW="952200" imgH="253800" progId="Equation.DSMT4">
                  <p:embed/>
                </p:oleObj>
              </mc:Choice>
              <mc:Fallback>
                <p:oleObj name="Equation" r:id="rId48" imgW="952200" imgH="2538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10223936" y="3576535"/>
                        <a:ext cx="1574964" cy="433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14295"/>
              </p:ext>
            </p:extLst>
          </p:nvPr>
        </p:nvGraphicFramePr>
        <p:xfrm>
          <a:off x="10520798" y="4209947"/>
          <a:ext cx="1112976" cy="411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3" name="Equation" r:id="rId50" imgW="672840" imgH="241200" progId="Equation.DSMT4">
                  <p:embed/>
                </p:oleObj>
              </mc:Choice>
              <mc:Fallback>
                <p:oleObj name="Equation" r:id="rId50" imgW="672840" imgH="2412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10520798" y="4209947"/>
                        <a:ext cx="1112976" cy="411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464532"/>
              </p:ext>
            </p:extLst>
          </p:nvPr>
        </p:nvGraphicFramePr>
        <p:xfrm>
          <a:off x="10652125" y="4829175"/>
          <a:ext cx="9017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4" name="Equation" r:id="rId52" imgW="545760" imgH="203040" progId="Equation.DSMT4">
                  <p:embed/>
                </p:oleObj>
              </mc:Choice>
              <mc:Fallback>
                <p:oleObj name="Equation" r:id="rId52" imgW="54576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10652125" y="4829175"/>
                        <a:ext cx="901700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199911"/>
              </p:ext>
            </p:extLst>
          </p:nvPr>
        </p:nvGraphicFramePr>
        <p:xfrm>
          <a:off x="10917238" y="5357813"/>
          <a:ext cx="5667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5" name="Equation" r:id="rId54" imgW="342720" imgH="203040" progId="Equation.DSMT4">
                  <p:embed/>
                </p:oleObj>
              </mc:Choice>
              <mc:Fallback>
                <p:oleObj name="Equation" r:id="rId54" imgW="342720" imgH="203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10917238" y="5357813"/>
                        <a:ext cx="566737" cy="34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eform 1"/>
          <p:cNvSpPr/>
          <p:nvPr/>
        </p:nvSpPr>
        <p:spPr>
          <a:xfrm>
            <a:off x="9534938" y="1125266"/>
            <a:ext cx="1723176" cy="492272"/>
          </a:xfrm>
          <a:custGeom>
            <a:avLst/>
            <a:gdLst>
              <a:gd name="connsiteX0" fmla="*/ 0 w 1723176"/>
              <a:gd name="connsiteY0" fmla="*/ 492272 h 492272"/>
              <a:gd name="connsiteX1" fmla="*/ 162962 w 1723176"/>
              <a:gd name="connsiteY1" fmla="*/ 335345 h 492272"/>
              <a:gd name="connsiteX2" fmla="*/ 651849 w 1723176"/>
              <a:gd name="connsiteY2" fmla="*/ 175400 h 492272"/>
              <a:gd name="connsiteX3" fmla="*/ 1439501 w 1723176"/>
              <a:gd name="connsiteY3" fmla="*/ 27527 h 492272"/>
              <a:gd name="connsiteX4" fmla="*/ 1723176 w 1723176"/>
              <a:gd name="connsiteY4" fmla="*/ 367 h 49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3176" h="492272">
                <a:moveTo>
                  <a:pt x="0" y="492272"/>
                </a:moveTo>
                <a:cubicBezTo>
                  <a:pt x="27160" y="440214"/>
                  <a:pt x="54321" y="388157"/>
                  <a:pt x="162962" y="335345"/>
                </a:cubicBezTo>
                <a:cubicBezTo>
                  <a:pt x="271603" y="282533"/>
                  <a:pt x="439093" y="226703"/>
                  <a:pt x="651849" y="175400"/>
                </a:cubicBezTo>
                <a:cubicBezTo>
                  <a:pt x="864605" y="124097"/>
                  <a:pt x="1260947" y="56699"/>
                  <a:pt x="1439501" y="27527"/>
                </a:cubicBezTo>
                <a:cubicBezTo>
                  <a:pt x="1618056" y="-1645"/>
                  <a:pt x="1670616" y="-639"/>
                  <a:pt x="1723176" y="367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AB4EB03-CE64-4127-9B68-AFD3BCB556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7ABF5E-F3B0-4662-912F-AF0CCB2875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51CD20-ED22-4933-91BA-F6EF2A97DE9B}">
  <ds:schemaRefs>
    <ds:schemaRef ds:uri="http://schemas.microsoft.com/office/infopath/2007/PartnerControls"/>
    <ds:schemaRef ds:uri="http://purl.org/dc/terms/"/>
    <ds:schemaRef ds:uri="c2d5b24f-4081-4d28-a220-dd6f6bbe9446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afbebc-ab32-44c2-80b1-4304b545826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80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Equation</vt:lpstr>
      <vt:lpstr>3.6 Graphs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Graphs of Functions</dc:title>
  <dc:creator>Stewart, Melissa</dc:creator>
  <cp:lastModifiedBy>Ringel, Charles</cp:lastModifiedBy>
  <cp:revision>56</cp:revision>
  <dcterms:created xsi:type="dcterms:W3CDTF">2019-09-23T16:32:40Z</dcterms:created>
  <dcterms:modified xsi:type="dcterms:W3CDTF">2019-10-08T14:53:26Z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