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4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3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1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5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9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7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2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2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4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1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DD20-042E-4DC8-B7DB-A1FA2C680ED7}" type="datetimeFigureOut">
              <a:rPr lang="en-US" smtClean="0"/>
              <a:t>09/24/2019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6FDD-26AB-4A75-8AF9-16B6CC3D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3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6.wmf"/><Relationship Id="rId3" Type="http://schemas.openxmlformats.org/officeDocument/2006/relationships/image" Target="../media/image19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21.png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20.png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9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4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7.wmf"/><Relationship Id="rId3" Type="http://schemas.openxmlformats.org/officeDocument/2006/relationships/image" Target="../media/image41.png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42.png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7.wmf"/><Relationship Id="rId3" Type="http://schemas.openxmlformats.org/officeDocument/2006/relationships/image" Target="../media/image50.png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3.5 Relations and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Find the domain and range of a relation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Determine in a relation is a function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Find the value of a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512"/>
            <a:ext cx="12066588" cy="13407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77244"/>
            <a:ext cx="9965806" cy="224154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460632"/>
              </p:ext>
            </p:extLst>
          </p:nvPr>
        </p:nvGraphicFramePr>
        <p:xfrm>
          <a:off x="6081713" y="2181225"/>
          <a:ext cx="3008312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" imgW="914400" imgH="203040" progId="Equation.DSMT4">
                  <p:embed/>
                </p:oleObj>
              </mc:Choice>
              <mc:Fallback>
                <p:oleObj name="Equation" r:id="rId5" imgW="91440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81713" y="2181225"/>
                        <a:ext cx="3008312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047466"/>
              </p:ext>
            </p:extLst>
          </p:nvPr>
        </p:nvGraphicFramePr>
        <p:xfrm>
          <a:off x="6180932" y="3018010"/>
          <a:ext cx="34258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7" imgW="1041120" imgH="203040" progId="Equation.DSMT4">
                  <p:embed/>
                </p:oleObj>
              </mc:Choice>
              <mc:Fallback>
                <p:oleObj name="Equation" r:id="rId7" imgW="10411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80932" y="3018010"/>
                        <a:ext cx="3425825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68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941" y="0"/>
            <a:ext cx="9630660" cy="396198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078411"/>
              </p:ext>
            </p:extLst>
          </p:nvPr>
        </p:nvGraphicFramePr>
        <p:xfrm>
          <a:off x="218972" y="3961980"/>
          <a:ext cx="11779096" cy="833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4" imgW="6298920" imgH="431640" progId="Equation.DSMT4">
                  <p:embed/>
                </p:oleObj>
              </mc:Choice>
              <mc:Fallback>
                <p:oleObj name="Equation" r:id="rId4" imgW="629892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972" y="3961980"/>
                        <a:ext cx="11779096" cy="833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99918"/>
              </p:ext>
            </p:extLst>
          </p:nvPr>
        </p:nvGraphicFramePr>
        <p:xfrm>
          <a:off x="458787" y="5005388"/>
          <a:ext cx="95519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6" imgW="5029200" imgH="203040" progId="Equation.DSMT4">
                  <p:embed/>
                </p:oleObj>
              </mc:Choice>
              <mc:Fallback>
                <p:oleObj name="Equation" r:id="rId6" imgW="50292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787" y="5005388"/>
                        <a:ext cx="9551988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044838"/>
              </p:ext>
            </p:extLst>
          </p:nvPr>
        </p:nvGraphicFramePr>
        <p:xfrm>
          <a:off x="469900" y="5614988"/>
          <a:ext cx="97202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8" imgW="5117760" imgH="203040" progId="Equation.DSMT4">
                  <p:embed/>
                </p:oleObj>
              </mc:Choice>
              <mc:Fallback>
                <p:oleObj name="Equation" r:id="rId8" imgW="51177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9900" y="5614988"/>
                        <a:ext cx="9720263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91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168167" cy="441483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108964"/>
              </p:ext>
            </p:extLst>
          </p:nvPr>
        </p:nvGraphicFramePr>
        <p:xfrm>
          <a:off x="1593849" y="4281490"/>
          <a:ext cx="8356601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4" imgW="2539800" imgH="203040" progId="Equation.DSMT4">
                  <p:embed/>
                </p:oleObj>
              </mc:Choice>
              <mc:Fallback>
                <p:oleObj name="Equation" r:id="rId4" imgW="25398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3849" y="4281490"/>
                        <a:ext cx="8356601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02965"/>
              </p:ext>
            </p:extLst>
          </p:nvPr>
        </p:nvGraphicFramePr>
        <p:xfrm>
          <a:off x="1900238" y="5091113"/>
          <a:ext cx="3341687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6" imgW="1015920" imgH="203040" progId="Equation.DSMT4">
                  <p:embed/>
                </p:oleObj>
              </mc:Choice>
              <mc:Fallback>
                <p:oleObj name="Equation" r:id="rId6" imgW="101592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00238" y="5091113"/>
                        <a:ext cx="3341687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34342"/>
              </p:ext>
            </p:extLst>
          </p:nvPr>
        </p:nvGraphicFramePr>
        <p:xfrm>
          <a:off x="1900238" y="5900736"/>
          <a:ext cx="355123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8" imgW="1079280" imgH="203040" progId="Equation.DSMT4">
                  <p:embed/>
                </p:oleObj>
              </mc:Choice>
              <mc:Fallback>
                <p:oleObj name="Equation" r:id="rId8" imgW="10792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00238" y="5900736"/>
                        <a:ext cx="3551238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01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299"/>
            <a:ext cx="12302623" cy="13269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5" y="1255624"/>
            <a:ext cx="12113905" cy="1182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25" y="2316868"/>
            <a:ext cx="6607975" cy="52863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243305"/>
              </p:ext>
            </p:extLst>
          </p:nvPr>
        </p:nvGraphicFramePr>
        <p:xfrm>
          <a:off x="250826" y="2951161"/>
          <a:ext cx="12954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6" imgW="393480" imgH="203040" progId="Equation.DSMT4">
                  <p:embed/>
                </p:oleObj>
              </mc:Choice>
              <mc:Fallback>
                <p:oleObj name="Equation" r:id="rId6" imgW="3934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0826" y="2951161"/>
                        <a:ext cx="1295400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819662"/>
              </p:ext>
            </p:extLst>
          </p:nvPr>
        </p:nvGraphicFramePr>
        <p:xfrm>
          <a:off x="250826" y="3747379"/>
          <a:ext cx="4678363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8" imgW="1422360" imgH="203040" progId="Equation.DSMT4">
                  <p:embed/>
                </p:oleObj>
              </mc:Choice>
              <mc:Fallback>
                <p:oleObj name="Equation" r:id="rId8" imgW="14223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0826" y="3747379"/>
                        <a:ext cx="4678363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901523"/>
              </p:ext>
            </p:extLst>
          </p:nvPr>
        </p:nvGraphicFramePr>
        <p:xfrm>
          <a:off x="250826" y="4543596"/>
          <a:ext cx="2798762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10" imgW="850680" imgH="203040" progId="Equation.DSMT4">
                  <p:embed/>
                </p:oleObj>
              </mc:Choice>
              <mc:Fallback>
                <p:oleObj name="Equation" r:id="rId10" imgW="8506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0826" y="4543596"/>
                        <a:ext cx="2798762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133446"/>
              </p:ext>
            </p:extLst>
          </p:nvPr>
        </p:nvGraphicFramePr>
        <p:xfrm>
          <a:off x="6375400" y="3030624"/>
          <a:ext cx="10858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375400" y="3030624"/>
                        <a:ext cx="1085850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438897"/>
              </p:ext>
            </p:extLst>
          </p:nvPr>
        </p:nvGraphicFramePr>
        <p:xfrm>
          <a:off x="6375400" y="3783013"/>
          <a:ext cx="304958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4" imgW="927000" imgH="203040" progId="Equation.DSMT4">
                  <p:embed/>
                </p:oleObj>
              </mc:Choice>
              <mc:Fallback>
                <p:oleObj name="Equation" r:id="rId14" imgW="9270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375400" y="3783013"/>
                        <a:ext cx="3049588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890301"/>
              </p:ext>
            </p:extLst>
          </p:nvPr>
        </p:nvGraphicFramePr>
        <p:xfrm>
          <a:off x="6375400" y="4549239"/>
          <a:ext cx="45942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6" imgW="1396800" imgH="203040" progId="Equation.DSMT4">
                  <p:embed/>
                </p:oleObj>
              </mc:Choice>
              <mc:Fallback>
                <p:oleObj name="Equation" r:id="rId16" imgW="13968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375400" y="4549239"/>
                        <a:ext cx="4594225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93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4000"/>
            <a:ext cx="10614189" cy="2930298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31094" y="4027261"/>
            <a:ext cx="8524090" cy="176475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495899"/>
              </p:ext>
            </p:extLst>
          </p:nvPr>
        </p:nvGraphicFramePr>
        <p:xfrm>
          <a:off x="1169988" y="3184298"/>
          <a:ext cx="10445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5" imgW="317160" imgH="203040" progId="Equation.DSMT4">
                  <p:embed/>
                </p:oleObj>
              </mc:Choice>
              <mc:Fallback>
                <p:oleObj name="Equation" r:id="rId5" imgW="3171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9988" y="3184298"/>
                        <a:ext cx="1044575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341034"/>
              </p:ext>
            </p:extLst>
          </p:nvPr>
        </p:nvGraphicFramePr>
        <p:xfrm>
          <a:off x="2214563" y="3242015"/>
          <a:ext cx="90217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7" imgW="2743200" imgH="203040" progId="Equation.DSMT4">
                  <p:embed/>
                </p:oleObj>
              </mc:Choice>
              <mc:Fallback>
                <p:oleObj name="Equation" r:id="rId7" imgW="27432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14563" y="3242015"/>
                        <a:ext cx="9021763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332578"/>
              </p:ext>
            </p:extLst>
          </p:nvPr>
        </p:nvGraphicFramePr>
        <p:xfrm>
          <a:off x="1398588" y="5584825"/>
          <a:ext cx="8350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9" imgW="253800" imgH="177480" progId="Equation.DSMT4">
                  <p:embed/>
                </p:oleObj>
              </mc:Choice>
              <mc:Fallback>
                <p:oleObj name="Equation" r:id="rId9" imgW="2538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98588" y="5584825"/>
                        <a:ext cx="83502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294870"/>
              </p:ext>
            </p:extLst>
          </p:nvPr>
        </p:nvGraphicFramePr>
        <p:xfrm>
          <a:off x="4122738" y="5618570"/>
          <a:ext cx="8350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11" imgW="253800" imgH="177480" progId="Equation.DSMT4">
                  <p:embed/>
                </p:oleObj>
              </mc:Choice>
              <mc:Fallback>
                <p:oleObj name="Equation" r:id="rId11" imgW="2538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22738" y="5618570"/>
                        <a:ext cx="83502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894030"/>
              </p:ext>
            </p:extLst>
          </p:nvPr>
        </p:nvGraphicFramePr>
        <p:xfrm>
          <a:off x="6725444" y="5603195"/>
          <a:ext cx="10445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3" imgW="317160" imgH="203040" progId="Equation.DSMT4">
                  <p:embed/>
                </p:oleObj>
              </mc:Choice>
              <mc:Fallback>
                <p:oleObj name="Equation" r:id="rId13" imgW="3171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725444" y="5603195"/>
                        <a:ext cx="1044575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392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2360"/>
            <a:ext cx="11134555" cy="28566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19" y="3086894"/>
            <a:ext cx="11695368" cy="221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2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078228" cy="1903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3167814"/>
            <a:ext cx="8005898" cy="142866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836674"/>
              </p:ext>
            </p:extLst>
          </p:nvPr>
        </p:nvGraphicFramePr>
        <p:xfrm>
          <a:off x="942975" y="1946275"/>
          <a:ext cx="6683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5" imgW="203040" imgH="177480" progId="Equation.DSMT4">
                  <p:embed/>
                </p:oleObj>
              </mc:Choice>
              <mc:Fallback>
                <p:oleObj name="Equation" r:id="rId5" imgW="20304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2975" y="1946275"/>
                        <a:ext cx="668338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075846"/>
              </p:ext>
            </p:extLst>
          </p:nvPr>
        </p:nvGraphicFramePr>
        <p:xfrm>
          <a:off x="2940050" y="1966913"/>
          <a:ext cx="2921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7" imgW="88560" imgH="164880" progId="Equation.DSMT4">
                  <p:embed/>
                </p:oleObj>
              </mc:Choice>
              <mc:Fallback>
                <p:oleObj name="Equation" r:id="rId7" imgW="88560" imgH="164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40050" y="1966913"/>
                        <a:ext cx="292100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620994"/>
              </p:ext>
            </p:extLst>
          </p:nvPr>
        </p:nvGraphicFramePr>
        <p:xfrm>
          <a:off x="4219575" y="1901031"/>
          <a:ext cx="242252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9" imgW="736560" imgH="203040" progId="Equation.DSMT4">
                  <p:embed/>
                </p:oleObj>
              </mc:Choice>
              <mc:Fallback>
                <p:oleObj name="Equation" r:id="rId9" imgW="7365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19575" y="1901031"/>
                        <a:ext cx="2422525" cy="693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904343"/>
              </p:ext>
            </p:extLst>
          </p:nvPr>
        </p:nvGraphicFramePr>
        <p:xfrm>
          <a:off x="377825" y="4710647"/>
          <a:ext cx="1138238" cy="52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1" imgW="457200" imgH="203040" progId="Equation.DSMT4">
                  <p:embed/>
                </p:oleObj>
              </mc:Choice>
              <mc:Fallback>
                <p:oleObj name="Equation" r:id="rId11" imgW="4572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7825" y="4710647"/>
                        <a:ext cx="1138238" cy="524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528802"/>
              </p:ext>
            </p:extLst>
          </p:nvPr>
        </p:nvGraphicFramePr>
        <p:xfrm>
          <a:off x="2005013" y="4713115"/>
          <a:ext cx="17621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3" imgW="711000" imgH="203040" progId="Equation.DSMT4">
                  <p:embed/>
                </p:oleObj>
              </mc:Choice>
              <mc:Fallback>
                <p:oleObj name="Equation" r:id="rId13" imgW="7110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005013" y="4713115"/>
                        <a:ext cx="1762125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888701"/>
              </p:ext>
            </p:extLst>
          </p:nvPr>
        </p:nvGraphicFramePr>
        <p:xfrm>
          <a:off x="4884374" y="5765627"/>
          <a:ext cx="1059588" cy="48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5" imgW="406080" imgH="177480" progId="Equation.DSMT4">
                  <p:embed/>
                </p:oleObj>
              </mc:Choice>
              <mc:Fallback>
                <p:oleObj name="Equation" r:id="rId15" imgW="4060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84374" y="5765627"/>
                        <a:ext cx="1059588" cy="481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469348"/>
              </p:ext>
            </p:extLst>
          </p:nvPr>
        </p:nvGraphicFramePr>
        <p:xfrm>
          <a:off x="2130425" y="5271915"/>
          <a:ext cx="1511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17" imgW="609480" imgH="177480" progId="Equation.DSMT4">
                  <p:embed/>
                </p:oleObj>
              </mc:Choice>
              <mc:Fallback>
                <p:oleObj name="Equation" r:id="rId17" imgW="60948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130425" y="5271915"/>
                        <a:ext cx="1511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487421"/>
              </p:ext>
            </p:extLst>
          </p:nvPr>
        </p:nvGraphicFramePr>
        <p:xfrm>
          <a:off x="2413000" y="5765627"/>
          <a:ext cx="9445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9" imgW="380880" imgH="177480" progId="Equation.DSMT4">
                  <p:embed/>
                </p:oleObj>
              </mc:Choice>
              <mc:Fallback>
                <p:oleObj name="Equation" r:id="rId19" imgW="38088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13000" y="5765627"/>
                        <a:ext cx="944563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227299"/>
              </p:ext>
            </p:extLst>
          </p:nvPr>
        </p:nvGraphicFramePr>
        <p:xfrm>
          <a:off x="4186237" y="4674114"/>
          <a:ext cx="245586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21" imgW="990360" imgH="203040" progId="Equation.DSMT4">
                  <p:embed/>
                </p:oleObj>
              </mc:Choice>
              <mc:Fallback>
                <p:oleObj name="Equation" r:id="rId21" imgW="99036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86237" y="4674114"/>
                        <a:ext cx="2455863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667362"/>
              </p:ext>
            </p:extLst>
          </p:nvPr>
        </p:nvGraphicFramePr>
        <p:xfrm>
          <a:off x="4406900" y="5255139"/>
          <a:ext cx="20145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23" imgW="812520" imgH="177480" progId="Equation.DSMT4">
                  <p:embed/>
                </p:oleObj>
              </mc:Choice>
              <mc:Fallback>
                <p:oleObj name="Equation" r:id="rId23" imgW="81252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406900" y="5255139"/>
                        <a:ext cx="2014537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75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4467"/>
            <a:ext cx="12088916" cy="1616869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076662"/>
              </p:ext>
            </p:extLst>
          </p:nvPr>
        </p:nvGraphicFramePr>
        <p:xfrm>
          <a:off x="592138" y="2489200"/>
          <a:ext cx="28019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4" imgW="1130040" imgH="203040" progId="Equation.DSMT4">
                  <p:embed/>
                </p:oleObj>
              </mc:Choice>
              <mc:Fallback>
                <p:oleObj name="Equation" r:id="rId4" imgW="113004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2138" y="2489200"/>
                        <a:ext cx="2801937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651738"/>
              </p:ext>
            </p:extLst>
          </p:nvPr>
        </p:nvGraphicFramePr>
        <p:xfrm>
          <a:off x="955675" y="3167065"/>
          <a:ext cx="23304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6" imgW="939600" imgH="203040" progId="Equation.DSMT4">
                  <p:embed/>
                </p:oleObj>
              </mc:Choice>
              <mc:Fallback>
                <p:oleObj name="Equation" r:id="rId6" imgW="9396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5675" y="3167065"/>
                        <a:ext cx="2330450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458047"/>
              </p:ext>
            </p:extLst>
          </p:nvPr>
        </p:nvGraphicFramePr>
        <p:xfrm>
          <a:off x="4689475" y="2489200"/>
          <a:ext cx="27082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8" imgW="1091880" imgH="203040" progId="Equation.DSMT4">
                  <p:embed/>
                </p:oleObj>
              </mc:Choice>
              <mc:Fallback>
                <p:oleObj name="Equation" r:id="rId8" imgW="109188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89475" y="2489200"/>
                        <a:ext cx="2708275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23013"/>
              </p:ext>
            </p:extLst>
          </p:nvPr>
        </p:nvGraphicFramePr>
        <p:xfrm>
          <a:off x="4910138" y="3167064"/>
          <a:ext cx="248761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0" imgW="1002960" imgH="203040" progId="Equation.DSMT4">
                  <p:embed/>
                </p:oleObj>
              </mc:Choice>
              <mc:Fallback>
                <p:oleObj name="Equation" r:id="rId10" imgW="10029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10138" y="3167064"/>
                        <a:ext cx="2487612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454533"/>
              </p:ext>
            </p:extLst>
          </p:nvPr>
        </p:nvGraphicFramePr>
        <p:xfrm>
          <a:off x="4910138" y="3844927"/>
          <a:ext cx="28019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12" imgW="1130040" imgH="203040" progId="Equation.DSMT4">
                  <p:embed/>
                </p:oleObj>
              </mc:Choice>
              <mc:Fallback>
                <p:oleObj name="Equation" r:id="rId12" imgW="11300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10138" y="3844927"/>
                        <a:ext cx="2801938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286696"/>
              </p:ext>
            </p:extLst>
          </p:nvPr>
        </p:nvGraphicFramePr>
        <p:xfrm>
          <a:off x="5183188" y="4522788"/>
          <a:ext cx="23923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4" imgW="965160" imgH="203040" progId="Equation.DSMT4">
                  <p:embed/>
                </p:oleObj>
              </mc:Choice>
              <mc:Fallback>
                <p:oleObj name="Equation" r:id="rId14" imgW="9651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183188" y="4522788"/>
                        <a:ext cx="2392362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66526"/>
              </p:ext>
            </p:extLst>
          </p:nvPr>
        </p:nvGraphicFramePr>
        <p:xfrm>
          <a:off x="5465763" y="5200650"/>
          <a:ext cx="18256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6" imgW="736560" imgH="203040" progId="Equation.DSMT4">
                  <p:embed/>
                </p:oleObj>
              </mc:Choice>
              <mc:Fallback>
                <p:oleObj name="Equation" r:id="rId16" imgW="73656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465763" y="5200650"/>
                        <a:ext cx="1825625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89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31</Words>
  <Application>Microsoft Office PowerPoint</Application>
  <PresentationFormat>Widescreen</PresentationFormat>
  <Paragraphs>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MathType 6.0 Equation</vt:lpstr>
      <vt:lpstr>3.5 Relations and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Relations and Functions</dc:title>
  <dc:creator>Stewart, Melissa</dc:creator>
  <cp:lastModifiedBy>Ringel, Charles</cp:lastModifiedBy>
  <cp:revision>18</cp:revision>
  <dcterms:created xsi:type="dcterms:W3CDTF">2019-09-23T16:31:40Z</dcterms:created>
  <dcterms:modified xsi:type="dcterms:W3CDTF">2019-09-25T11:20:46Z</dcterms:modified>
</cp:coreProperties>
</file>