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3D2-F5D5-464F-BEB1-367070D190E2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C6A2-0D81-48C5-ACB5-006F467F6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2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3D2-F5D5-464F-BEB1-367070D190E2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C6A2-0D81-48C5-ACB5-006F467F6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7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3D2-F5D5-464F-BEB1-367070D190E2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C6A2-0D81-48C5-ACB5-006F467F6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4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3D2-F5D5-464F-BEB1-367070D190E2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C6A2-0D81-48C5-ACB5-006F467F6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2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3D2-F5D5-464F-BEB1-367070D190E2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C6A2-0D81-48C5-ACB5-006F467F6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4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3D2-F5D5-464F-BEB1-367070D190E2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C6A2-0D81-48C5-ACB5-006F467F6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1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3D2-F5D5-464F-BEB1-367070D190E2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C6A2-0D81-48C5-ACB5-006F467F6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5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3D2-F5D5-464F-BEB1-367070D190E2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C6A2-0D81-48C5-ACB5-006F467F6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5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3D2-F5D5-464F-BEB1-367070D190E2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C6A2-0D81-48C5-ACB5-006F467F6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2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3D2-F5D5-464F-BEB1-367070D190E2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C6A2-0D81-48C5-ACB5-006F467F6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5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3D2-F5D5-464F-BEB1-367070D190E2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C6A2-0D81-48C5-ACB5-006F467F6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1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4D3D2-F5D5-464F-BEB1-367070D190E2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AC6A2-0D81-48C5-ACB5-006F467F6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8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46.wmf"/><Relationship Id="rId3" Type="http://schemas.openxmlformats.org/officeDocument/2006/relationships/image" Target="../media/image50.png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49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51.png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44.wmf"/><Relationship Id="rId22" Type="http://schemas.openxmlformats.org/officeDocument/2006/relationships/image" Target="../media/image4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30.bin"/><Relationship Id="rId3" Type="http://schemas.openxmlformats.org/officeDocument/2006/relationships/image" Target="../media/image58.png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54.wmf"/><Relationship Id="rId4" Type="http://schemas.openxmlformats.org/officeDocument/2006/relationships/image" Target="../media/image59.png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5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61.png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68.wmf"/><Relationship Id="rId3" Type="http://schemas.openxmlformats.org/officeDocument/2006/relationships/image" Target="../media/image71.png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7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8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67.wmf"/><Relationship Id="rId5" Type="http://schemas.openxmlformats.org/officeDocument/2006/relationships/image" Target="../media/image73.png"/><Relationship Id="rId15" Type="http://schemas.openxmlformats.org/officeDocument/2006/relationships/image" Target="../media/image69.wmf"/><Relationship Id="rId10" Type="http://schemas.openxmlformats.org/officeDocument/2006/relationships/oleObject" Target="../embeddings/oleObject35.bin"/><Relationship Id="rId4" Type="http://schemas.openxmlformats.org/officeDocument/2006/relationships/image" Target="../media/image72.png"/><Relationship Id="rId9" Type="http://schemas.openxmlformats.org/officeDocument/2006/relationships/image" Target="../media/image66.wmf"/><Relationship Id="rId14" Type="http://schemas.openxmlformats.org/officeDocument/2006/relationships/oleObject" Target="../embeddings/oleObject3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6.png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7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6.wmf"/><Relationship Id="rId3" Type="http://schemas.openxmlformats.org/officeDocument/2006/relationships/image" Target="../media/image7.png"/><Relationship Id="rId7" Type="http://schemas.openxmlformats.org/officeDocument/2006/relationships/image" Target="../media/image3.w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5.wmf"/><Relationship Id="rId5" Type="http://schemas.openxmlformats.org/officeDocument/2006/relationships/image" Target="../media/image9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8.png"/><Relationship Id="rId9" Type="http://schemas.openxmlformats.org/officeDocument/2006/relationships/image" Target="../media/image4.wmf"/><Relationship Id="rId1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0.bin"/><Relationship Id="rId3" Type="http://schemas.openxmlformats.org/officeDocument/2006/relationships/image" Target="../media/image18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5.wmf"/><Relationship Id="rId4" Type="http://schemas.openxmlformats.org/officeDocument/2006/relationships/image" Target="../media/image19.png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23.wmf"/><Relationship Id="rId3" Type="http://schemas.openxmlformats.org/officeDocument/2006/relationships/image" Target="../media/image25.png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2.wmf"/><Relationship Id="rId5" Type="http://schemas.openxmlformats.org/officeDocument/2006/relationships/image" Target="../media/image27.png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26.png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477837"/>
            <a:ext cx="9144000" cy="2387600"/>
          </a:xfrm>
        </p:spPr>
        <p:txBody>
          <a:bodyPr/>
          <a:lstStyle/>
          <a:p>
            <a:r>
              <a:rPr lang="en-US" dirty="0" smtClean="0"/>
              <a:t>1.1 Use the Language of Algebra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09763"/>
            <a:ext cx="9144000" cy="3348037"/>
          </a:xfrm>
        </p:spPr>
        <p:txBody>
          <a:bodyPr/>
          <a:lstStyle/>
          <a:p>
            <a:r>
              <a:rPr lang="en-US" dirty="0" smtClean="0"/>
              <a:t>Students will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Find factors, prime factorizations, and LCM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variables and algebraic symbols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Simplify expressions using the order of operations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Evaluate an expression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Identify and combine like terms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Translate an English phrase to an algebraic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70" y="215900"/>
            <a:ext cx="11380174" cy="33623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470" y="3578224"/>
            <a:ext cx="8561070" cy="314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9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79" y="297656"/>
            <a:ext cx="9358019" cy="1460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79" y="1772444"/>
            <a:ext cx="10243393" cy="398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3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739" y="365125"/>
            <a:ext cx="6941766" cy="10779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739" y="3507105"/>
            <a:ext cx="7695549" cy="850764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054447"/>
              </p:ext>
            </p:extLst>
          </p:nvPr>
        </p:nvGraphicFramePr>
        <p:xfrm>
          <a:off x="2867025" y="1104900"/>
          <a:ext cx="2601913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Equation" r:id="rId5" imgW="799920" imgH="253800" progId="Equation.DSMT4">
                  <p:embed/>
                </p:oleObj>
              </mc:Choice>
              <mc:Fallback>
                <p:oleObj name="Equation" r:id="rId5" imgW="79992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67025" y="1104900"/>
                        <a:ext cx="2601913" cy="827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213356"/>
              </p:ext>
            </p:extLst>
          </p:nvPr>
        </p:nvGraphicFramePr>
        <p:xfrm>
          <a:off x="2957404" y="1785610"/>
          <a:ext cx="21463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7" imgW="660240" imgH="177480" progId="Equation.DSMT4">
                  <p:embed/>
                </p:oleObj>
              </mc:Choice>
              <mc:Fallback>
                <p:oleObj name="Equation" r:id="rId7" imgW="66024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57404" y="1785610"/>
                        <a:ext cx="2146300" cy="579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192229"/>
              </p:ext>
            </p:extLst>
          </p:nvPr>
        </p:nvGraphicFramePr>
        <p:xfrm>
          <a:off x="3411538" y="2405063"/>
          <a:ext cx="123825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9" imgW="380880" imgH="177480" progId="Equation.DSMT4">
                  <p:embed/>
                </p:oleObj>
              </mc:Choice>
              <mc:Fallback>
                <p:oleObj name="Equation" r:id="rId9" imgW="38088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11538" y="2405063"/>
                        <a:ext cx="1238250" cy="579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547821"/>
              </p:ext>
            </p:extLst>
          </p:nvPr>
        </p:nvGraphicFramePr>
        <p:xfrm>
          <a:off x="3878263" y="2940050"/>
          <a:ext cx="57785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11" imgW="177480" imgH="177480" progId="Equation.DSMT4">
                  <p:embed/>
                </p:oleObj>
              </mc:Choice>
              <mc:Fallback>
                <p:oleObj name="Equation" r:id="rId11" imgW="17748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78263" y="2940050"/>
                        <a:ext cx="577850" cy="579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372663"/>
              </p:ext>
            </p:extLst>
          </p:nvPr>
        </p:nvGraphicFramePr>
        <p:xfrm>
          <a:off x="2163763" y="4206726"/>
          <a:ext cx="400685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13" imgW="1231560" imgH="279360" progId="Equation.DSMT4">
                  <p:embed/>
                </p:oleObj>
              </mc:Choice>
              <mc:Fallback>
                <p:oleObj name="Equation" r:id="rId13" imgW="1231560" imgH="2793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163763" y="4206726"/>
                        <a:ext cx="4006850" cy="909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442989"/>
              </p:ext>
            </p:extLst>
          </p:nvPr>
        </p:nvGraphicFramePr>
        <p:xfrm>
          <a:off x="2947988" y="5042593"/>
          <a:ext cx="3222625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Equation" r:id="rId15" imgW="990360" imgH="253800" progId="Equation.DSMT4">
                  <p:embed/>
                </p:oleObj>
              </mc:Choice>
              <mc:Fallback>
                <p:oleObj name="Equation" r:id="rId15" imgW="990360" imgH="253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947988" y="5042593"/>
                        <a:ext cx="3222625" cy="827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509357"/>
              </p:ext>
            </p:extLst>
          </p:nvPr>
        </p:nvGraphicFramePr>
        <p:xfrm>
          <a:off x="3308350" y="5745163"/>
          <a:ext cx="252095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name="Equation" r:id="rId17" imgW="774360" imgH="253800" progId="Equation.DSMT4">
                  <p:embed/>
                </p:oleObj>
              </mc:Choice>
              <mc:Fallback>
                <p:oleObj name="Equation" r:id="rId17" imgW="774360" imgH="2538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308350" y="5745163"/>
                        <a:ext cx="2520950" cy="827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549861"/>
              </p:ext>
            </p:extLst>
          </p:nvPr>
        </p:nvGraphicFramePr>
        <p:xfrm>
          <a:off x="7754336" y="4220074"/>
          <a:ext cx="19431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Equation" r:id="rId19" imgW="596880" imgH="203040" progId="Equation.DSMT4">
                  <p:embed/>
                </p:oleObj>
              </mc:Choice>
              <mc:Fallback>
                <p:oleObj name="Equation" r:id="rId19" imgW="59688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754336" y="4220074"/>
                        <a:ext cx="19431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496880"/>
              </p:ext>
            </p:extLst>
          </p:nvPr>
        </p:nvGraphicFramePr>
        <p:xfrm>
          <a:off x="7858125" y="4926013"/>
          <a:ext cx="17367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Equation" r:id="rId21" imgW="533160" imgH="177480" progId="Equation.DSMT4">
                  <p:embed/>
                </p:oleObj>
              </mc:Choice>
              <mc:Fallback>
                <p:oleObj name="Equation" r:id="rId21" imgW="53316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858125" y="4926013"/>
                        <a:ext cx="1736725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866831"/>
              </p:ext>
            </p:extLst>
          </p:nvPr>
        </p:nvGraphicFramePr>
        <p:xfrm>
          <a:off x="8436167" y="5585764"/>
          <a:ext cx="57943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Equation" r:id="rId23" imgW="177480" imgH="177480" progId="Equation.DSMT4">
                  <p:embed/>
                </p:oleObj>
              </mc:Choice>
              <mc:Fallback>
                <p:oleObj name="Equation" r:id="rId23" imgW="17748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436167" y="5585764"/>
                        <a:ext cx="579438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965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" y="526574"/>
            <a:ext cx="11641140" cy="11641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" y="1690688"/>
            <a:ext cx="6592399" cy="581025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605422"/>
              </p:ext>
            </p:extLst>
          </p:nvPr>
        </p:nvGraphicFramePr>
        <p:xfrm>
          <a:off x="2916580" y="2206624"/>
          <a:ext cx="94932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5" imgW="291960" imgH="279360" progId="Equation.DSMT4">
                  <p:embed/>
                </p:oleObj>
              </mc:Choice>
              <mc:Fallback>
                <p:oleObj name="Equation" r:id="rId5" imgW="291960" imgH="2793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16580" y="2206624"/>
                        <a:ext cx="949325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790790"/>
              </p:ext>
            </p:extLst>
          </p:nvPr>
        </p:nvGraphicFramePr>
        <p:xfrm>
          <a:off x="2978109" y="3182938"/>
          <a:ext cx="57785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7" imgW="177480" imgH="177480" progId="Equation.DSMT4">
                  <p:embed/>
                </p:oleObj>
              </mc:Choice>
              <mc:Fallback>
                <p:oleObj name="Equation" r:id="rId7" imgW="17748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78109" y="3182938"/>
                        <a:ext cx="577850" cy="579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502060"/>
              </p:ext>
            </p:extLst>
          </p:nvPr>
        </p:nvGraphicFramePr>
        <p:xfrm>
          <a:off x="4116442" y="2206623"/>
          <a:ext cx="9080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9" imgW="279360" imgH="279360" progId="Equation.DSMT4">
                  <p:embed/>
                </p:oleObj>
              </mc:Choice>
              <mc:Fallback>
                <p:oleObj name="Equation" r:id="rId9" imgW="279360" imgH="2793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16442" y="2206623"/>
                        <a:ext cx="908050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684287"/>
              </p:ext>
            </p:extLst>
          </p:nvPr>
        </p:nvGraphicFramePr>
        <p:xfrm>
          <a:off x="4207970" y="3182938"/>
          <a:ext cx="57785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11" imgW="177480" imgH="177480" progId="Equation.DSMT4">
                  <p:embed/>
                </p:oleObj>
              </mc:Choice>
              <mc:Fallback>
                <p:oleObj name="Equation" r:id="rId11" imgW="17748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207970" y="3182938"/>
                        <a:ext cx="577850" cy="579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433479"/>
              </p:ext>
            </p:extLst>
          </p:nvPr>
        </p:nvGraphicFramePr>
        <p:xfrm>
          <a:off x="5356228" y="2206623"/>
          <a:ext cx="33020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13" imgW="1015920" imgH="279360" progId="Equation.DSMT4">
                  <p:embed/>
                </p:oleObj>
              </mc:Choice>
              <mc:Fallback>
                <p:oleObj name="Equation" r:id="rId13" imgW="1015920" imgH="2793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56228" y="2206623"/>
                        <a:ext cx="3302000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820712"/>
              </p:ext>
            </p:extLst>
          </p:nvPr>
        </p:nvGraphicFramePr>
        <p:xfrm>
          <a:off x="6697663" y="3114675"/>
          <a:ext cx="6191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15" imgW="190440" imgH="177480" progId="Equation.DSMT4">
                  <p:embed/>
                </p:oleObj>
              </mc:Choice>
              <mc:Fallback>
                <p:oleObj name="Equation" r:id="rId15" imgW="19044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697663" y="3114675"/>
                        <a:ext cx="619125" cy="579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641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3120" y="1368107"/>
            <a:ext cx="7682303" cy="10218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120" y="365125"/>
            <a:ext cx="7513567" cy="1002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120" y="2389981"/>
            <a:ext cx="11931300" cy="10029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3120" y="3951286"/>
            <a:ext cx="9234928" cy="1106489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41365"/>
              </p:ext>
            </p:extLst>
          </p:nvPr>
        </p:nvGraphicFramePr>
        <p:xfrm>
          <a:off x="4029903" y="5057775"/>
          <a:ext cx="26828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7" imgW="825480" imgH="203040" progId="Equation.DSMT4">
                  <p:embed/>
                </p:oleObj>
              </mc:Choice>
              <mc:Fallback>
                <p:oleObj name="Equation" r:id="rId7" imgW="82548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29903" y="5057775"/>
                        <a:ext cx="2682875" cy="663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77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8343" y="102267"/>
            <a:ext cx="7208903" cy="2470467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36635" y="4411509"/>
            <a:ext cx="6962068" cy="15144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5473446" cy="4561205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591527"/>
              </p:ext>
            </p:extLst>
          </p:nvPr>
        </p:nvGraphicFramePr>
        <p:xfrm>
          <a:off x="9068457" y="513365"/>
          <a:ext cx="1092251" cy="414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6" imgW="469800" imgH="177480" progId="Equation.DSMT4">
                  <p:embed/>
                </p:oleObj>
              </mc:Choice>
              <mc:Fallback>
                <p:oleObj name="Equation" r:id="rId6" imgW="46980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068457" y="513365"/>
                        <a:ext cx="1092251" cy="414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061218"/>
              </p:ext>
            </p:extLst>
          </p:nvPr>
        </p:nvGraphicFramePr>
        <p:xfrm>
          <a:off x="9054848" y="917838"/>
          <a:ext cx="1104218" cy="539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8" imgW="469800" imgH="228600" progId="Equation.DSMT4">
                  <p:embed/>
                </p:oleObj>
              </mc:Choice>
              <mc:Fallback>
                <p:oleObj name="Equation" r:id="rId8" imgW="46980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054848" y="917838"/>
                        <a:ext cx="1104218" cy="5394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021177"/>
              </p:ext>
            </p:extLst>
          </p:nvPr>
        </p:nvGraphicFramePr>
        <p:xfrm>
          <a:off x="9068457" y="1447373"/>
          <a:ext cx="9445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10" imgW="406080" imgH="203040" progId="Equation.DSMT4">
                  <p:embed/>
                </p:oleObj>
              </mc:Choice>
              <mc:Fallback>
                <p:oleObj name="Equation" r:id="rId10" imgW="4060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068457" y="1447373"/>
                        <a:ext cx="944563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873261"/>
              </p:ext>
            </p:extLst>
          </p:nvPr>
        </p:nvGraphicFramePr>
        <p:xfrm>
          <a:off x="8860491" y="1945042"/>
          <a:ext cx="12985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12" imgW="558720" imgH="203040" progId="Equation.DSMT4">
                  <p:embed/>
                </p:oleObj>
              </mc:Choice>
              <mc:Fallback>
                <p:oleObj name="Equation" r:id="rId12" imgW="55872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860491" y="1945042"/>
                        <a:ext cx="1298575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611653"/>
              </p:ext>
            </p:extLst>
          </p:nvPr>
        </p:nvGraphicFramePr>
        <p:xfrm>
          <a:off x="4586288" y="4888455"/>
          <a:ext cx="1268412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14" imgW="545760" imgH="253800" progId="Equation.DSMT4">
                  <p:embed/>
                </p:oleObj>
              </mc:Choice>
              <mc:Fallback>
                <p:oleObj name="Equation" r:id="rId14" imgW="54576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586288" y="4888455"/>
                        <a:ext cx="1268412" cy="592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186889"/>
              </p:ext>
            </p:extLst>
          </p:nvPr>
        </p:nvGraphicFramePr>
        <p:xfrm>
          <a:off x="4733925" y="5522126"/>
          <a:ext cx="97313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16" imgW="419040" imgH="203040" progId="Equation.DSMT4">
                  <p:embed/>
                </p:oleObj>
              </mc:Choice>
              <mc:Fallback>
                <p:oleObj name="Equation" r:id="rId16" imgW="41904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733925" y="5522126"/>
                        <a:ext cx="973137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774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5" y="115476"/>
            <a:ext cx="11479887" cy="8008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26868"/>
            <a:ext cx="11255969" cy="668655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609929"/>
              </p:ext>
            </p:extLst>
          </p:nvPr>
        </p:nvGraphicFramePr>
        <p:xfrm>
          <a:off x="3877550" y="1265730"/>
          <a:ext cx="2500864" cy="773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5" imgW="660240" imgH="203040" progId="Equation.DSMT4">
                  <p:embed/>
                </p:oleObj>
              </mc:Choice>
              <mc:Fallback>
                <p:oleObj name="Equation" r:id="rId5" imgW="66024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77550" y="1265730"/>
                        <a:ext cx="2500864" cy="7732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633371"/>
              </p:ext>
            </p:extLst>
          </p:nvPr>
        </p:nvGraphicFramePr>
        <p:xfrm>
          <a:off x="3950057" y="3710574"/>
          <a:ext cx="2355850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7" imgW="622080" imgH="177480" progId="Equation.DSMT4">
                  <p:embed/>
                </p:oleObj>
              </mc:Choice>
              <mc:Fallback>
                <p:oleObj name="Equation" r:id="rId7" imgW="62208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50057" y="3710574"/>
                        <a:ext cx="2355850" cy="677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239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30188"/>
            <a:ext cx="10953750" cy="1460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1690688"/>
            <a:ext cx="10628788" cy="462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43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7816"/>
            <a:ext cx="8536340" cy="14401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690688"/>
            <a:ext cx="7143750" cy="39167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080" y="5385343"/>
            <a:ext cx="8445804" cy="626837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106320"/>
              </p:ext>
            </p:extLst>
          </p:nvPr>
        </p:nvGraphicFramePr>
        <p:xfrm>
          <a:off x="3860800" y="5964873"/>
          <a:ext cx="7842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6" imgW="241200" imgH="177480" progId="Equation.DSMT4">
                  <p:embed/>
                </p:oleObj>
              </mc:Choice>
              <mc:Fallback>
                <p:oleObj name="Equation" r:id="rId6" imgW="24120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60800" y="5964873"/>
                        <a:ext cx="784225" cy="579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407186"/>
              </p:ext>
            </p:extLst>
          </p:nvPr>
        </p:nvGraphicFramePr>
        <p:xfrm>
          <a:off x="4921797" y="5964873"/>
          <a:ext cx="82708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8" imgW="253800" imgH="177480" progId="Equation.DSMT4">
                  <p:embed/>
                </p:oleObj>
              </mc:Choice>
              <mc:Fallback>
                <p:oleObj name="Equation" r:id="rId8" imgW="25380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21797" y="5964873"/>
                        <a:ext cx="827088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552895"/>
              </p:ext>
            </p:extLst>
          </p:nvPr>
        </p:nvGraphicFramePr>
        <p:xfrm>
          <a:off x="5832711" y="5959651"/>
          <a:ext cx="82708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10" imgW="253800" imgH="177480" progId="Equation.DSMT4">
                  <p:embed/>
                </p:oleObj>
              </mc:Choice>
              <mc:Fallback>
                <p:oleObj name="Equation" r:id="rId10" imgW="25380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832711" y="5959651"/>
                        <a:ext cx="827088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431760"/>
              </p:ext>
            </p:extLst>
          </p:nvPr>
        </p:nvGraphicFramePr>
        <p:xfrm>
          <a:off x="6846806" y="5969636"/>
          <a:ext cx="7842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12" imgW="241200" imgH="177480" progId="Equation.DSMT4">
                  <p:embed/>
                </p:oleObj>
              </mc:Choice>
              <mc:Fallback>
                <p:oleObj name="Equation" r:id="rId12" imgW="24120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846806" y="5969636"/>
                        <a:ext cx="784225" cy="579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482426"/>
              </p:ext>
            </p:extLst>
          </p:nvPr>
        </p:nvGraphicFramePr>
        <p:xfrm>
          <a:off x="7847485" y="5965321"/>
          <a:ext cx="7842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14" imgW="241200" imgH="177480" progId="Equation.DSMT4">
                  <p:embed/>
                </p:oleObj>
              </mc:Choice>
              <mc:Fallback>
                <p:oleObj name="Equation" r:id="rId14" imgW="24120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847485" y="5965321"/>
                        <a:ext cx="784225" cy="579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317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" y="230188"/>
            <a:ext cx="6010743" cy="13255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1" y="1690688"/>
            <a:ext cx="11058931" cy="15644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760" y="3525044"/>
            <a:ext cx="11751911" cy="116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2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94659"/>
            <a:ext cx="3313748" cy="8401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694" y="190976"/>
            <a:ext cx="11406765" cy="2803683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019840"/>
              </p:ext>
            </p:extLst>
          </p:nvPr>
        </p:nvGraphicFramePr>
        <p:xfrm>
          <a:off x="4564063" y="3067050"/>
          <a:ext cx="6604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5" imgW="203040" imgH="177480" progId="Equation.DSMT4">
                  <p:embed/>
                </p:oleObj>
              </mc:Choice>
              <mc:Fallback>
                <p:oleObj name="Equation" r:id="rId5" imgW="20304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64063" y="3067050"/>
                        <a:ext cx="660400" cy="579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112243"/>
              </p:ext>
            </p:extLst>
          </p:nvPr>
        </p:nvGraphicFramePr>
        <p:xfrm>
          <a:off x="4397868" y="3646488"/>
          <a:ext cx="12795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7" imgW="393480" imgH="164880" progId="Equation.DSMT4">
                  <p:embed/>
                </p:oleObj>
              </mc:Choice>
              <mc:Fallback>
                <p:oleObj name="Equation" r:id="rId7" imgW="393480" imgH="164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97868" y="3646488"/>
                        <a:ext cx="1279525" cy="53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566097"/>
              </p:ext>
            </p:extLst>
          </p:nvPr>
        </p:nvGraphicFramePr>
        <p:xfrm>
          <a:off x="4129088" y="4184650"/>
          <a:ext cx="18161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9" imgW="558720" imgH="164880" progId="Equation.DSMT4">
                  <p:embed/>
                </p:oleObj>
              </mc:Choice>
              <mc:Fallback>
                <p:oleObj name="Equation" r:id="rId9" imgW="558720" imgH="164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29088" y="4184650"/>
                        <a:ext cx="1816100" cy="53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498507"/>
              </p:ext>
            </p:extLst>
          </p:nvPr>
        </p:nvGraphicFramePr>
        <p:xfrm>
          <a:off x="3922713" y="4722813"/>
          <a:ext cx="222885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11" imgW="685800" imgH="177480" progId="Equation.DSMT4">
                  <p:embed/>
                </p:oleObj>
              </mc:Choice>
              <mc:Fallback>
                <p:oleObj name="Equation" r:id="rId11" imgW="68580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22713" y="4722813"/>
                        <a:ext cx="2228850" cy="579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810121"/>
              </p:ext>
            </p:extLst>
          </p:nvPr>
        </p:nvGraphicFramePr>
        <p:xfrm>
          <a:off x="3633788" y="5260975"/>
          <a:ext cx="28067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13" imgW="863280" imgH="177480" progId="Equation.DSMT4">
                  <p:embed/>
                </p:oleObj>
              </mc:Choice>
              <mc:Fallback>
                <p:oleObj name="Equation" r:id="rId13" imgW="86328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633788" y="5260975"/>
                        <a:ext cx="2806700" cy="579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162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49" y="230188"/>
            <a:ext cx="11765101" cy="1027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49" y="1257299"/>
            <a:ext cx="9093324" cy="2200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49" y="3264534"/>
            <a:ext cx="11343632" cy="575946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463950"/>
              </p:ext>
            </p:extLst>
          </p:nvPr>
        </p:nvGraphicFramePr>
        <p:xfrm>
          <a:off x="4641911" y="3697922"/>
          <a:ext cx="5778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6" imgW="177480" imgH="164880" progId="Equation.DSMT4">
                  <p:embed/>
                </p:oleObj>
              </mc:Choice>
              <mc:Fallback>
                <p:oleObj name="Equation" r:id="rId6" imgW="177480" imgH="164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41911" y="3697922"/>
                        <a:ext cx="577850" cy="53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602626"/>
              </p:ext>
            </p:extLst>
          </p:nvPr>
        </p:nvGraphicFramePr>
        <p:xfrm>
          <a:off x="5337393" y="3676650"/>
          <a:ext cx="442890" cy="2385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8" imgW="203040" imgH="1091880" progId="Equation.DSMT4">
                  <p:embed/>
                </p:oleObj>
              </mc:Choice>
              <mc:Fallback>
                <p:oleObj name="Equation" r:id="rId8" imgW="203040" imgH="1091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337393" y="3676650"/>
                        <a:ext cx="442890" cy="23858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127106"/>
              </p:ext>
            </p:extLst>
          </p:nvPr>
        </p:nvGraphicFramePr>
        <p:xfrm>
          <a:off x="6423025" y="3676650"/>
          <a:ext cx="57785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10" imgW="177480" imgH="177480" progId="Equation.DSMT4">
                  <p:embed/>
                </p:oleObj>
              </mc:Choice>
              <mc:Fallback>
                <p:oleObj name="Equation" r:id="rId10" imgW="17748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423025" y="3676650"/>
                        <a:ext cx="577850" cy="579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770086"/>
              </p:ext>
            </p:extLst>
          </p:nvPr>
        </p:nvGraphicFramePr>
        <p:xfrm>
          <a:off x="7208038" y="3708570"/>
          <a:ext cx="461451" cy="2485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12" imgW="203040" imgH="1091880" progId="Equation.DSMT4">
                  <p:embed/>
                </p:oleObj>
              </mc:Choice>
              <mc:Fallback>
                <p:oleObj name="Equation" r:id="rId12" imgW="203040" imgH="10918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208038" y="3708570"/>
                        <a:ext cx="461451" cy="2485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5189691" y="4636182"/>
            <a:ext cx="672662" cy="63062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08783" y="4105948"/>
            <a:ext cx="672662" cy="63062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385891"/>
              </p:ext>
            </p:extLst>
          </p:nvPr>
        </p:nvGraphicFramePr>
        <p:xfrm>
          <a:off x="1925638" y="5157788"/>
          <a:ext cx="189865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14" imgW="583920" imgH="203040" progId="Equation.DSMT4">
                  <p:embed/>
                </p:oleObj>
              </mc:Choice>
              <mc:Fallback>
                <p:oleObj name="Equation" r:id="rId14" imgW="58392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925638" y="5157788"/>
                        <a:ext cx="1898650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748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05" y="230188"/>
            <a:ext cx="10993582" cy="1460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403" y="1516064"/>
            <a:ext cx="8694422" cy="12889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93" y="2940000"/>
            <a:ext cx="12311095" cy="384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91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365125"/>
            <a:ext cx="5700237" cy="19000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39" y="2798841"/>
            <a:ext cx="6880861" cy="366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53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98" y="230187"/>
            <a:ext cx="8406766" cy="17839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897" y="2213346"/>
            <a:ext cx="10749679" cy="9299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785" y="3578067"/>
            <a:ext cx="8509458" cy="2492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4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3048</TotalTime>
  <Words>48</Words>
  <Application>Microsoft Office PowerPoint</Application>
  <PresentationFormat>Widescreen</PresentationFormat>
  <Paragraphs>8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MathType 6.0 Equation</vt:lpstr>
      <vt:lpstr>1.1 Use the Language of Algebra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Use the Language of Algebra</dc:title>
  <dc:creator>Stewart, Melissa</dc:creator>
  <cp:lastModifiedBy>Ringel, Charles</cp:lastModifiedBy>
  <cp:revision>22</cp:revision>
  <dcterms:created xsi:type="dcterms:W3CDTF">2019-04-30T14:21:46Z</dcterms:created>
  <dcterms:modified xsi:type="dcterms:W3CDTF">2020-09-02T12:00:55Z</dcterms:modified>
</cp:coreProperties>
</file>