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18" Type="http://schemas.openxmlformats.org/officeDocument/2006/relationships/image" Target="../media/image5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17" Type="http://schemas.openxmlformats.org/officeDocument/2006/relationships/image" Target="../media/image56.wmf"/><Relationship Id="rId2" Type="http://schemas.openxmlformats.org/officeDocument/2006/relationships/image" Target="../media/image41.wmf"/><Relationship Id="rId16" Type="http://schemas.openxmlformats.org/officeDocument/2006/relationships/image" Target="../media/image55.wmf"/><Relationship Id="rId20" Type="http://schemas.openxmlformats.org/officeDocument/2006/relationships/image" Target="../media/image59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5" Type="http://schemas.openxmlformats.org/officeDocument/2006/relationships/image" Target="../media/image54.wmf"/><Relationship Id="rId10" Type="http://schemas.openxmlformats.org/officeDocument/2006/relationships/image" Target="../media/image49.wmf"/><Relationship Id="rId19" Type="http://schemas.openxmlformats.org/officeDocument/2006/relationships/image" Target="../media/image58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Relationship Id="rId14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4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12" Type="http://schemas.openxmlformats.org/officeDocument/2006/relationships/image" Target="../media/image73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5" Type="http://schemas.openxmlformats.org/officeDocument/2006/relationships/image" Target="../media/image7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Relationship Id="rId14" Type="http://schemas.openxmlformats.org/officeDocument/2006/relationships/image" Target="../media/image7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124-5497-43CA-9AC3-D010130E34A5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E7BE-BCF8-41C4-B188-4F7C03245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124-5497-43CA-9AC3-D010130E34A5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E7BE-BCF8-41C4-B188-4F7C03245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6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124-5497-43CA-9AC3-D010130E34A5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E7BE-BCF8-41C4-B188-4F7C03245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9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124-5497-43CA-9AC3-D010130E34A5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E7BE-BCF8-41C4-B188-4F7C03245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6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124-5497-43CA-9AC3-D010130E34A5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E7BE-BCF8-41C4-B188-4F7C03245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5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124-5497-43CA-9AC3-D010130E34A5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E7BE-BCF8-41C4-B188-4F7C03245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4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124-5497-43CA-9AC3-D010130E34A5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E7BE-BCF8-41C4-B188-4F7C03245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5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124-5497-43CA-9AC3-D010130E34A5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E7BE-BCF8-41C4-B188-4F7C03245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7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124-5497-43CA-9AC3-D010130E34A5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E7BE-BCF8-41C4-B188-4F7C03245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124-5497-43CA-9AC3-D010130E34A5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E7BE-BCF8-41C4-B188-4F7C03245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3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F124-5497-43CA-9AC3-D010130E34A5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5E7BE-BCF8-41C4-B188-4F7C03245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0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F124-5497-43CA-9AC3-D010130E34A5}" type="datetimeFigureOut">
              <a:rPr lang="en-US" smtClean="0"/>
              <a:t>11/04/2019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E7BE-BCF8-41C4-B188-4F7C03245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1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7.bin"/><Relationship Id="rId3" Type="http://schemas.openxmlformats.org/officeDocument/2006/relationships/image" Target="../media/image11.png"/><Relationship Id="rId21" Type="http://schemas.openxmlformats.org/officeDocument/2006/relationships/image" Target="../media/image8.wmf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wmf"/><Relationship Id="rId25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24" Type="http://schemas.openxmlformats.org/officeDocument/2006/relationships/oleObject" Target="../embeddings/oleObject10.bin"/><Relationship Id="rId5" Type="http://schemas.openxmlformats.org/officeDocument/2006/relationships/image" Target="../media/image13.png"/><Relationship Id="rId15" Type="http://schemas.openxmlformats.org/officeDocument/2006/relationships/image" Target="../media/image5.wmf"/><Relationship Id="rId23" Type="http://schemas.openxmlformats.org/officeDocument/2006/relationships/image" Target="../media/image9.w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7.wmf"/><Relationship Id="rId4" Type="http://schemas.openxmlformats.org/officeDocument/2006/relationships/image" Target="../media/image12.png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image" Target="../media/image19.png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7.wmf"/><Relationship Id="rId3" Type="http://schemas.openxmlformats.org/officeDocument/2006/relationships/image" Target="../media/image30.png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31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29.bin"/><Relationship Id="rId3" Type="http://schemas.openxmlformats.org/officeDocument/2006/relationships/image" Target="../media/image38.png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4.wmf"/><Relationship Id="rId4" Type="http://schemas.openxmlformats.org/officeDocument/2006/relationships/image" Target="../media/image39.png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46.wmf"/><Relationship Id="rId26" Type="http://schemas.openxmlformats.org/officeDocument/2006/relationships/image" Target="../media/image50.wmf"/><Relationship Id="rId39" Type="http://schemas.openxmlformats.org/officeDocument/2006/relationships/oleObject" Target="../embeddings/oleObject48.bin"/><Relationship Id="rId3" Type="http://schemas.openxmlformats.org/officeDocument/2006/relationships/image" Target="../media/image60.png"/><Relationship Id="rId21" Type="http://schemas.openxmlformats.org/officeDocument/2006/relationships/oleObject" Target="../embeddings/oleObject39.bin"/><Relationship Id="rId34" Type="http://schemas.openxmlformats.org/officeDocument/2006/relationships/image" Target="../media/image54.wmf"/><Relationship Id="rId42" Type="http://schemas.openxmlformats.org/officeDocument/2006/relationships/image" Target="../media/image58.wmf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33" Type="http://schemas.openxmlformats.org/officeDocument/2006/relationships/oleObject" Target="../embeddings/oleObject45.bin"/><Relationship Id="rId38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29" Type="http://schemas.openxmlformats.org/officeDocument/2006/relationships/oleObject" Target="../embeddings/oleObject43.bin"/><Relationship Id="rId41" Type="http://schemas.openxmlformats.org/officeDocument/2006/relationships/oleObject" Target="../embeddings/oleObject4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49.wmf"/><Relationship Id="rId32" Type="http://schemas.openxmlformats.org/officeDocument/2006/relationships/image" Target="../media/image53.wmf"/><Relationship Id="rId37" Type="http://schemas.openxmlformats.org/officeDocument/2006/relationships/oleObject" Target="../embeddings/oleObject47.bin"/><Relationship Id="rId40" Type="http://schemas.openxmlformats.org/officeDocument/2006/relationships/image" Target="../media/image57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28" Type="http://schemas.openxmlformats.org/officeDocument/2006/relationships/image" Target="../media/image51.wmf"/><Relationship Id="rId36" Type="http://schemas.openxmlformats.org/officeDocument/2006/relationships/image" Target="../media/image55.wmf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38.bin"/><Relationship Id="rId31" Type="http://schemas.openxmlformats.org/officeDocument/2006/relationships/oleObject" Target="../embeddings/oleObject44.bin"/><Relationship Id="rId44" Type="http://schemas.openxmlformats.org/officeDocument/2006/relationships/image" Target="../media/image59.wmf"/><Relationship Id="rId4" Type="http://schemas.openxmlformats.org/officeDocument/2006/relationships/image" Target="../media/image61.png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Relationship Id="rId27" Type="http://schemas.openxmlformats.org/officeDocument/2006/relationships/oleObject" Target="../embeddings/oleObject42.bin"/><Relationship Id="rId30" Type="http://schemas.openxmlformats.org/officeDocument/2006/relationships/image" Target="../media/image52.wmf"/><Relationship Id="rId35" Type="http://schemas.openxmlformats.org/officeDocument/2006/relationships/oleObject" Target="../embeddings/oleObject46.bin"/><Relationship Id="rId43" Type="http://schemas.openxmlformats.org/officeDocument/2006/relationships/oleObject" Target="../embeddings/oleObject5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68.wmf"/><Relationship Id="rId26" Type="http://schemas.openxmlformats.org/officeDocument/2006/relationships/image" Target="../media/image72.wmf"/><Relationship Id="rId3" Type="http://schemas.openxmlformats.org/officeDocument/2006/relationships/image" Target="../media/image77.png"/><Relationship Id="rId21" Type="http://schemas.openxmlformats.org/officeDocument/2006/relationships/oleObject" Target="../embeddings/oleObject59.bin"/><Relationship Id="rId34" Type="http://schemas.openxmlformats.org/officeDocument/2006/relationships/image" Target="../media/image76.wmf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57.bin"/><Relationship Id="rId25" Type="http://schemas.openxmlformats.org/officeDocument/2006/relationships/oleObject" Target="../embeddings/oleObject61.bin"/><Relationship Id="rId3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29" Type="http://schemas.openxmlformats.org/officeDocument/2006/relationships/oleObject" Target="../embeddings/oleObject63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54.bin"/><Relationship Id="rId24" Type="http://schemas.openxmlformats.org/officeDocument/2006/relationships/image" Target="../media/image71.wmf"/><Relationship Id="rId32" Type="http://schemas.openxmlformats.org/officeDocument/2006/relationships/image" Target="../media/image75.wmf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23" Type="http://schemas.openxmlformats.org/officeDocument/2006/relationships/oleObject" Target="../embeddings/oleObject60.bin"/><Relationship Id="rId28" Type="http://schemas.openxmlformats.org/officeDocument/2006/relationships/image" Target="../media/image73.wmf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58.bin"/><Relationship Id="rId31" Type="http://schemas.openxmlformats.org/officeDocument/2006/relationships/oleObject" Target="../embeddings/oleObject64.bin"/><Relationship Id="rId4" Type="http://schemas.openxmlformats.org/officeDocument/2006/relationships/image" Target="../media/image78.png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66.wmf"/><Relationship Id="rId22" Type="http://schemas.openxmlformats.org/officeDocument/2006/relationships/image" Target="../media/image70.wmf"/><Relationship Id="rId27" Type="http://schemas.openxmlformats.org/officeDocument/2006/relationships/oleObject" Target="../embeddings/oleObject62.bin"/><Relationship Id="rId30" Type="http://schemas.openxmlformats.org/officeDocument/2006/relationships/image" Target="../media/image7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5.1 Add and Subtract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Determine the degree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Add and subtract polynomials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Evaluate a polynomial function for a given value</a:t>
            </a:r>
          </a:p>
        </p:txBody>
      </p:sp>
    </p:spTree>
    <p:extLst>
      <p:ext uri="{BB962C8B-B14F-4D97-AF65-F5344CB8AC3E}">
        <p14:creationId xmlns:p14="http://schemas.microsoft.com/office/powerpoint/2010/main" val="263356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0506"/>
            <a:ext cx="11681085" cy="20052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2301321"/>
            <a:ext cx="9744210" cy="20766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263656"/>
            <a:ext cx="12030076" cy="1042855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942543"/>
              </p:ext>
            </p:extLst>
          </p:nvPr>
        </p:nvGraphicFramePr>
        <p:xfrm>
          <a:off x="150812" y="5337544"/>
          <a:ext cx="1664960" cy="444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6" imgW="787320" imgH="203040" progId="Equation.DSMT4">
                  <p:embed/>
                </p:oleObj>
              </mc:Choice>
              <mc:Fallback>
                <p:oleObj name="Equation" r:id="rId6" imgW="7873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0812" y="5337544"/>
                        <a:ext cx="1664960" cy="444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89966"/>
              </p:ext>
            </p:extLst>
          </p:nvPr>
        </p:nvGraphicFramePr>
        <p:xfrm>
          <a:off x="150812" y="5781677"/>
          <a:ext cx="965506" cy="444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8" imgW="457200" imgH="203040" progId="Equation.DSMT4">
                  <p:embed/>
                </p:oleObj>
              </mc:Choice>
              <mc:Fallback>
                <p:oleObj name="Equation" r:id="rId8" imgW="4572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0812" y="5781677"/>
                        <a:ext cx="965506" cy="4441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535768"/>
              </p:ext>
            </p:extLst>
          </p:nvPr>
        </p:nvGraphicFramePr>
        <p:xfrm>
          <a:off x="1911001" y="5337177"/>
          <a:ext cx="1746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10" imgW="825480" imgH="203040" progId="Equation.DSMT4">
                  <p:embed/>
                </p:oleObj>
              </mc:Choice>
              <mc:Fallback>
                <p:oleObj name="Equation" r:id="rId10" imgW="8254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11001" y="5337177"/>
                        <a:ext cx="174625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623227"/>
              </p:ext>
            </p:extLst>
          </p:nvPr>
        </p:nvGraphicFramePr>
        <p:xfrm>
          <a:off x="1911001" y="5781309"/>
          <a:ext cx="8318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12" imgW="393480" imgH="203040" progId="Equation.DSMT4">
                  <p:embed/>
                </p:oleObj>
              </mc:Choice>
              <mc:Fallback>
                <p:oleObj name="Equation" r:id="rId12" imgW="39348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11001" y="5781309"/>
                        <a:ext cx="83185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707589"/>
              </p:ext>
            </p:extLst>
          </p:nvPr>
        </p:nvGraphicFramePr>
        <p:xfrm>
          <a:off x="3660775" y="5281613"/>
          <a:ext cx="19319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14" imgW="914400" imgH="203040" progId="Equation.DSMT4">
                  <p:embed/>
                </p:oleObj>
              </mc:Choice>
              <mc:Fallback>
                <p:oleObj name="Equation" r:id="rId14" imgW="91440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60775" y="5281613"/>
                        <a:ext cx="1931988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683014"/>
              </p:ext>
            </p:extLst>
          </p:nvPr>
        </p:nvGraphicFramePr>
        <p:xfrm>
          <a:off x="4237038" y="5726113"/>
          <a:ext cx="83343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16" imgW="393480" imgH="203040" progId="Equation.DSMT4">
                  <p:embed/>
                </p:oleObj>
              </mc:Choice>
              <mc:Fallback>
                <p:oleObj name="Equation" r:id="rId16" imgW="39348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237038" y="5726113"/>
                        <a:ext cx="833437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15103"/>
              </p:ext>
            </p:extLst>
          </p:nvPr>
        </p:nvGraphicFramePr>
        <p:xfrm>
          <a:off x="5903892" y="5281613"/>
          <a:ext cx="16367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18" imgW="774360" imgH="203040" progId="Equation.DSMT4">
                  <p:embed/>
                </p:oleObj>
              </mc:Choice>
              <mc:Fallback>
                <p:oleObj name="Equation" r:id="rId18" imgW="77436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903892" y="5281613"/>
                        <a:ext cx="1636713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172445"/>
              </p:ext>
            </p:extLst>
          </p:nvPr>
        </p:nvGraphicFramePr>
        <p:xfrm>
          <a:off x="5924551" y="5726113"/>
          <a:ext cx="8874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20" imgW="419040" imgH="203040" progId="Equation.DSMT4">
                  <p:embed/>
                </p:oleObj>
              </mc:Choice>
              <mc:Fallback>
                <p:oleObj name="Equation" r:id="rId20" imgW="4190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924551" y="5726113"/>
                        <a:ext cx="887413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692764"/>
              </p:ext>
            </p:extLst>
          </p:nvPr>
        </p:nvGraphicFramePr>
        <p:xfrm>
          <a:off x="7905750" y="5281613"/>
          <a:ext cx="17192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22" imgW="812520" imgH="203040" progId="Equation.DSMT4">
                  <p:embed/>
                </p:oleObj>
              </mc:Choice>
              <mc:Fallback>
                <p:oleObj name="Equation" r:id="rId22" imgW="81252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905750" y="5281613"/>
                        <a:ext cx="1719263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200653"/>
              </p:ext>
            </p:extLst>
          </p:nvPr>
        </p:nvGraphicFramePr>
        <p:xfrm>
          <a:off x="7931943" y="5726113"/>
          <a:ext cx="8334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24" imgW="393480" imgH="203040" progId="Equation.DSMT4">
                  <p:embed/>
                </p:oleObj>
              </mc:Choice>
              <mc:Fallback>
                <p:oleObj name="Equation" r:id="rId24" imgW="39348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931943" y="5726113"/>
                        <a:ext cx="833438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365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8889"/>
            <a:ext cx="5815012" cy="6555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49" y="207474"/>
            <a:ext cx="5986463" cy="61692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76549"/>
              </p:ext>
            </p:extLst>
          </p:nvPr>
        </p:nvGraphicFramePr>
        <p:xfrm>
          <a:off x="819150" y="824399"/>
          <a:ext cx="2109787" cy="551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5" imgW="901440" imgH="228600" progId="Equation.DSMT4">
                  <p:embed/>
                </p:oleObj>
              </mc:Choice>
              <mc:Fallback>
                <p:oleObj name="Equation" r:id="rId5" imgW="90144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9150" y="824399"/>
                        <a:ext cx="2109787" cy="551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425985"/>
              </p:ext>
            </p:extLst>
          </p:nvPr>
        </p:nvGraphicFramePr>
        <p:xfrm>
          <a:off x="3201987" y="823739"/>
          <a:ext cx="25257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7" imgW="1079280" imgH="228600" progId="Equation.DSMT4">
                  <p:embed/>
                </p:oleObj>
              </mc:Choice>
              <mc:Fallback>
                <p:oleObj name="Equation" r:id="rId7" imgW="10792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1987" y="823739"/>
                        <a:ext cx="2525712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872104"/>
              </p:ext>
            </p:extLst>
          </p:nvPr>
        </p:nvGraphicFramePr>
        <p:xfrm>
          <a:off x="7683500" y="825326"/>
          <a:ext cx="386238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9" imgW="1650960" imgH="228600" progId="Equation.DSMT4">
                  <p:embed/>
                </p:oleObj>
              </mc:Choice>
              <mc:Fallback>
                <p:oleObj name="Equation" r:id="rId9" imgW="16509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83500" y="825326"/>
                        <a:ext cx="3862388" cy="55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388952"/>
              </p:ext>
            </p:extLst>
          </p:nvPr>
        </p:nvGraphicFramePr>
        <p:xfrm>
          <a:off x="7683500" y="1376189"/>
          <a:ext cx="386238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11" imgW="1650960" imgH="228600" progId="Equation.DSMT4">
                  <p:embed/>
                </p:oleObj>
              </mc:Choice>
              <mc:Fallback>
                <p:oleObj name="Equation" r:id="rId11" imgW="165096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683500" y="1376189"/>
                        <a:ext cx="3862388" cy="55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087942"/>
              </p:ext>
            </p:extLst>
          </p:nvPr>
        </p:nvGraphicFramePr>
        <p:xfrm>
          <a:off x="8559800" y="1927225"/>
          <a:ext cx="210978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13" imgW="901440" imgH="228600" progId="Equation.DSMT4">
                  <p:embed/>
                </p:oleObj>
              </mc:Choice>
              <mc:Fallback>
                <p:oleObj name="Equation" r:id="rId13" imgW="90144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559800" y="1927225"/>
                        <a:ext cx="2109788" cy="55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555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44" y="236538"/>
            <a:ext cx="6162621" cy="5921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2665" y="206134"/>
            <a:ext cx="5696394" cy="652946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28515"/>
              </p:ext>
            </p:extLst>
          </p:nvPr>
        </p:nvGraphicFramePr>
        <p:xfrm>
          <a:off x="1418754" y="859080"/>
          <a:ext cx="35052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tion" r:id="rId5" imgW="1498320" imgH="228600" progId="Equation.DSMT4">
                  <p:embed/>
                </p:oleObj>
              </mc:Choice>
              <mc:Fallback>
                <p:oleObj name="Equation" r:id="rId5" imgW="14983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18754" y="859080"/>
                        <a:ext cx="3505200" cy="55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330392"/>
              </p:ext>
            </p:extLst>
          </p:nvPr>
        </p:nvGraphicFramePr>
        <p:xfrm>
          <a:off x="1477963" y="1470025"/>
          <a:ext cx="326707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tion" r:id="rId7" imgW="1396800" imgH="203040" progId="Equation.DSMT4">
                  <p:embed/>
                </p:oleObj>
              </mc:Choice>
              <mc:Fallback>
                <p:oleObj name="Equation" r:id="rId7" imgW="13968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7963" y="1470025"/>
                        <a:ext cx="3267075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569604"/>
              </p:ext>
            </p:extLst>
          </p:nvPr>
        </p:nvGraphicFramePr>
        <p:xfrm>
          <a:off x="1477963" y="2051050"/>
          <a:ext cx="32670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Equation" r:id="rId9" imgW="1396800" imgH="203040" progId="Equation.DSMT4">
                  <p:embed/>
                </p:oleObj>
              </mc:Choice>
              <mc:Fallback>
                <p:oleObj name="Equation" r:id="rId9" imgW="13968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77963" y="2051050"/>
                        <a:ext cx="326707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393934"/>
              </p:ext>
            </p:extLst>
          </p:nvPr>
        </p:nvGraphicFramePr>
        <p:xfrm>
          <a:off x="2162175" y="2630488"/>
          <a:ext cx="19002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Equation" r:id="rId11" imgW="812520" imgH="203040" progId="Equation.DSMT4">
                  <p:embed/>
                </p:oleObj>
              </mc:Choice>
              <mc:Fallback>
                <p:oleObj name="Equation" r:id="rId11" imgW="8125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62175" y="2630488"/>
                        <a:ext cx="190023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301802"/>
              </p:ext>
            </p:extLst>
          </p:nvPr>
        </p:nvGraphicFramePr>
        <p:xfrm>
          <a:off x="7065963" y="992188"/>
          <a:ext cx="407035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Equation" r:id="rId13" imgW="1739880" imgH="228600" progId="Equation.DSMT4">
                  <p:embed/>
                </p:oleObj>
              </mc:Choice>
              <mc:Fallback>
                <p:oleObj name="Equation" r:id="rId13" imgW="17398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065963" y="992188"/>
                        <a:ext cx="4070350" cy="55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258950"/>
              </p:ext>
            </p:extLst>
          </p:nvPr>
        </p:nvGraphicFramePr>
        <p:xfrm>
          <a:off x="7065963" y="1543050"/>
          <a:ext cx="383222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" name="Equation" r:id="rId15" imgW="1638000" imgH="228600" progId="Equation.DSMT4">
                  <p:embed/>
                </p:oleObj>
              </mc:Choice>
              <mc:Fallback>
                <p:oleObj name="Equation" r:id="rId15" imgW="163800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65963" y="1543050"/>
                        <a:ext cx="3832225" cy="55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023288"/>
              </p:ext>
            </p:extLst>
          </p:nvPr>
        </p:nvGraphicFramePr>
        <p:xfrm>
          <a:off x="7140575" y="2151063"/>
          <a:ext cx="3563938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" name="Equation" r:id="rId17" imgW="1523880" imgH="228600" progId="Equation.DSMT4">
                  <p:embed/>
                </p:oleObj>
              </mc:Choice>
              <mc:Fallback>
                <p:oleObj name="Equation" r:id="rId17" imgW="152388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140575" y="2151063"/>
                        <a:ext cx="3563938" cy="55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645128"/>
              </p:ext>
            </p:extLst>
          </p:nvPr>
        </p:nvGraphicFramePr>
        <p:xfrm>
          <a:off x="7110413" y="2701925"/>
          <a:ext cx="374332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Equation" r:id="rId19" imgW="1600200" imgH="228600" progId="Equation.DSMT4">
                  <p:embed/>
                </p:oleObj>
              </mc:Choice>
              <mc:Fallback>
                <p:oleObj name="Equation" r:id="rId19" imgW="160020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110413" y="2701925"/>
                        <a:ext cx="3743325" cy="55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284363"/>
              </p:ext>
            </p:extLst>
          </p:nvPr>
        </p:nvGraphicFramePr>
        <p:xfrm>
          <a:off x="8150225" y="3309938"/>
          <a:ext cx="16621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Equation" r:id="rId21" imgW="711000" imgH="228600" progId="Equation.DSMT4">
                  <p:embed/>
                </p:oleObj>
              </mc:Choice>
              <mc:Fallback>
                <p:oleObj name="Equation" r:id="rId21" imgW="711000" imgH="228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150225" y="3309938"/>
                        <a:ext cx="1662113" cy="55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51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93" y="293688"/>
            <a:ext cx="6326589" cy="5751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3882" y="227697"/>
            <a:ext cx="5748118" cy="641136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303415"/>
              </p:ext>
            </p:extLst>
          </p:nvPr>
        </p:nvGraphicFramePr>
        <p:xfrm>
          <a:off x="1127125" y="965200"/>
          <a:ext cx="43068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5" imgW="1841400" imgH="203040" progId="Equation.DSMT4">
                  <p:embed/>
                </p:oleObj>
              </mc:Choice>
              <mc:Fallback>
                <p:oleObj name="Equation" r:id="rId5" imgW="184140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27125" y="965200"/>
                        <a:ext cx="430688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427012"/>
              </p:ext>
            </p:extLst>
          </p:nvPr>
        </p:nvGraphicFramePr>
        <p:xfrm>
          <a:off x="1127125" y="1550517"/>
          <a:ext cx="43068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7" imgW="1841400" imgH="203040" progId="Equation.DSMT4">
                  <p:embed/>
                </p:oleObj>
              </mc:Choice>
              <mc:Fallback>
                <p:oleObj name="Equation" r:id="rId7" imgW="18414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27125" y="1550517"/>
                        <a:ext cx="430688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670471"/>
              </p:ext>
            </p:extLst>
          </p:nvPr>
        </p:nvGraphicFramePr>
        <p:xfrm>
          <a:off x="2760663" y="2135188"/>
          <a:ext cx="10398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9" imgW="444240" imgH="203040" progId="Equation.DSMT4">
                  <p:embed/>
                </p:oleObj>
              </mc:Choice>
              <mc:Fallback>
                <p:oleObj name="Equation" r:id="rId9" imgW="4442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60663" y="2135188"/>
                        <a:ext cx="1039812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503970"/>
              </p:ext>
            </p:extLst>
          </p:nvPr>
        </p:nvGraphicFramePr>
        <p:xfrm>
          <a:off x="7791450" y="868833"/>
          <a:ext cx="37131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11" imgW="1587240" imgH="203040" progId="Equation.DSMT4">
                  <p:embed/>
                </p:oleObj>
              </mc:Choice>
              <mc:Fallback>
                <p:oleObj name="Equation" r:id="rId11" imgW="15872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91450" y="868833"/>
                        <a:ext cx="3713163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881148"/>
              </p:ext>
            </p:extLst>
          </p:nvPr>
        </p:nvGraphicFramePr>
        <p:xfrm>
          <a:off x="7805738" y="1454150"/>
          <a:ext cx="36830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13" imgW="1574640" imgH="203040" progId="Equation.DSMT4">
                  <p:embed/>
                </p:oleObj>
              </mc:Choice>
              <mc:Fallback>
                <p:oleObj name="Equation" r:id="rId13" imgW="15746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805738" y="1454150"/>
                        <a:ext cx="368300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511999"/>
              </p:ext>
            </p:extLst>
          </p:nvPr>
        </p:nvGraphicFramePr>
        <p:xfrm>
          <a:off x="8548688" y="2039938"/>
          <a:ext cx="22272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15" imgW="952200" imgH="203040" progId="Equation.DSMT4">
                  <p:embed/>
                </p:oleObj>
              </mc:Choice>
              <mc:Fallback>
                <p:oleObj name="Equation" r:id="rId15" imgW="95220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548688" y="2039938"/>
                        <a:ext cx="2227262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930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89" y="121481"/>
            <a:ext cx="6231898" cy="4604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44085"/>
            <a:ext cx="12192001" cy="81915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513495"/>
              </p:ext>
            </p:extLst>
          </p:nvPr>
        </p:nvGraphicFramePr>
        <p:xfrm>
          <a:off x="696913" y="531813"/>
          <a:ext cx="24860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0" name="Equation" r:id="rId5" imgW="1206360" imgH="228600" progId="Equation.DSMT4">
                  <p:embed/>
                </p:oleObj>
              </mc:Choice>
              <mc:Fallback>
                <p:oleObj name="Equation" r:id="rId5" imgW="120636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6913" y="531813"/>
                        <a:ext cx="2486025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306243"/>
              </p:ext>
            </p:extLst>
          </p:nvPr>
        </p:nvGraphicFramePr>
        <p:xfrm>
          <a:off x="723900" y="1125538"/>
          <a:ext cx="28749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1" name="Equation" r:id="rId7" imgW="1396800" imgH="228600" progId="Equation.DSMT4">
                  <p:embed/>
                </p:oleObj>
              </mc:Choice>
              <mc:Fallback>
                <p:oleObj name="Equation" r:id="rId7" imgW="13968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3900" y="1125538"/>
                        <a:ext cx="287496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559026"/>
              </p:ext>
            </p:extLst>
          </p:nvPr>
        </p:nvGraphicFramePr>
        <p:xfrm>
          <a:off x="723900" y="1735138"/>
          <a:ext cx="28765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2" name="Equation" r:id="rId9" imgW="1396800" imgH="203040" progId="Equation.DSMT4">
                  <p:embed/>
                </p:oleObj>
              </mc:Choice>
              <mc:Fallback>
                <p:oleObj name="Equation" r:id="rId9" imgW="13968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3900" y="1735138"/>
                        <a:ext cx="287655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752736"/>
              </p:ext>
            </p:extLst>
          </p:nvPr>
        </p:nvGraphicFramePr>
        <p:xfrm>
          <a:off x="711200" y="2338388"/>
          <a:ext cx="23272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" name="Equation" r:id="rId11" imgW="1130040" imgH="203040" progId="Equation.DSMT4">
                  <p:embed/>
                </p:oleObj>
              </mc:Choice>
              <mc:Fallback>
                <p:oleObj name="Equation" r:id="rId11" imgW="11300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1200" y="2338388"/>
                        <a:ext cx="232727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16441"/>
              </p:ext>
            </p:extLst>
          </p:nvPr>
        </p:nvGraphicFramePr>
        <p:xfrm>
          <a:off x="1233488" y="2944813"/>
          <a:ext cx="13065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" name="Equation" r:id="rId13" imgW="634680" imgH="203040" progId="Equation.DSMT4">
                  <p:embed/>
                </p:oleObj>
              </mc:Choice>
              <mc:Fallback>
                <p:oleObj name="Equation" r:id="rId13" imgW="63468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33488" y="2944813"/>
                        <a:ext cx="1306512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833954"/>
              </p:ext>
            </p:extLst>
          </p:nvPr>
        </p:nvGraphicFramePr>
        <p:xfrm>
          <a:off x="4237038" y="544513"/>
          <a:ext cx="24844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" name="Equation" r:id="rId15" imgW="1206360" imgH="228600" progId="Equation.DSMT4">
                  <p:embed/>
                </p:oleObj>
              </mc:Choice>
              <mc:Fallback>
                <p:oleObj name="Equation" r:id="rId15" imgW="12063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237038" y="544513"/>
                        <a:ext cx="2484437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831720"/>
              </p:ext>
            </p:extLst>
          </p:nvPr>
        </p:nvGraphicFramePr>
        <p:xfrm>
          <a:off x="4000500" y="1138238"/>
          <a:ext cx="34020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" name="Equation" r:id="rId17" imgW="1650960" imgH="228600" progId="Equation.DSMT4">
                  <p:embed/>
                </p:oleObj>
              </mc:Choice>
              <mc:Fallback>
                <p:oleObj name="Equation" r:id="rId17" imgW="165096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00500" y="1138238"/>
                        <a:ext cx="34020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096843"/>
              </p:ext>
            </p:extLst>
          </p:nvPr>
        </p:nvGraphicFramePr>
        <p:xfrm>
          <a:off x="4159250" y="1747838"/>
          <a:ext cx="30845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" name="Equation" r:id="rId19" imgW="1498320" imgH="203040" progId="Equation.DSMT4">
                  <p:embed/>
                </p:oleObj>
              </mc:Choice>
              <mc:Fallback>
                <p:oleObj name="Equation" r:id="rId19" imgW="14983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159250" y="1747838"/>
                        <a:ext cx="308451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738814"/>
              </p:ext>
            </p:extLst>
          </p:nvPr>
        </p:nvGraphicFramePr>
        <p:xfrm>
          <a:off x="4171950" y="2351088"/>
          <a:ext cx="24844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" name="Equation" r:id="rId21" imgW="1206360" imgH="203040" progId="Equation.DSMT4">
                  <p:embed/>
                </p:oleObj>
              </mc:Choice>
              <mc:Fallback>
                <p:oleObj name="Equation" r:id="rId21" imgW="12063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171950" y="2351088"/>
                        <a:ext cx="2484438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218043"/>
              </p:ext>
            </p:extLst>
          </p:nvPr>
        </p:nvGraphicFramePr>
        <p:xfrm>
          <a:off x="4681538" y="2957513"/>
          <a:ext cx="14890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" name="Equation" r:id="rId23" imgW="723600" imgH="203040" progId="Equation.DSMT4">
                  <p:embed/>
                </p:oleObj>
              </mc:Choice>
              <mc:Fallback>
                <p:oleObj name="Equation" r:id="rId23" imgW="72360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681538" y="2957513"/>
                        <a:ext cx="148907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945927"/>
              </p:ext>
            </p:extLst>
          </p:nvPr>
        </p:nvGraphicFramePr>
        <p:xfrm>
          <a:off x="7948613" y="557213"/>
          <a:ext cx="24844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" name="Equation" r:id="rId25" imgW="1206360" imgH="228600" progId="Equation.DSMT4">
                  <p:embed/>
                </p:oleObj>
              </mc:Choice>
              <mc:Fallback>
                <p:oleObj name="Equation" r:id="rId25" imgW="12063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948613" y="557213"/>
                        <a:ext cx="2484437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73464"/>
              </p:ext>
            </p:extLst>
          </p:nvPr>
        </p:nvGraphicFramePr>
        <p:xfrm>
          <a:off x="7974013" y="1150938"/>
          <a:ext cx="28765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" name="Equation" r:id="rId27" imgW="1396800" imgH="228600" progId="Equation.DSMT4">
                  <p:embed/>
                </p:oleObj>
              </mc:Choice>
              <mc:Fallback>
                <p:oleObj name="Equation" r:id="rId27" imgW="13968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974013" y="1150938"/>
                        <a:ext cx="28765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51851"/>
              </p:ext>
            </p:extLst>
          </p:nvPr>
        </p:nvGraphicFramePr>
        <p:xfrm>
          <a:off x="8404225" y="1760538"/>
          <a:ext cx="20129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" name="Equation" r:id="rId29" imgW="977760" imgH="203040" progId="Equation.DSMT4">
                  <p:embed/>
                </p:oleObj>
              </mc:Choice>
              <mc:Fallback>
                <p:oleObj name="Equation" r:id="rId29" imgW="9777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8404225" y="1760538"/>
                        <a:ext cx="201295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784861"/>
              </p:ext>
            </p:extLst>
          </p:nvPr>
        </p:nvGraphicFramePr>
        <p:xfrm>
          <a:off x="8548688" y="2363788"/>
          <a:ext cx="11509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" name="Equation" r:id="rId31" imgW="558720" imgH="203040" progId="Equation.DSMT4">
                  <p:embed/>
                </p:oleObj>
              </mc:Choice>
              <mc:Fallback>
                <p:oleObj name="Equation" r:id="rId31" imgW="5587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8548688" y="2363788"/>
                        <a:ext cx="1150937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319395"/>
              </p:ext>
            </p:extLst>
          </p:nvPr>
        </p:nvGraphicFramePr>
        <p:xfrm>
          <a:off x="5290347" y="3845380"/>
          <a:ext cx="235426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" name="Equation" r:id="rId33" imgW="1143000" imgH="228600" progId="Equation.DSMT4">
                  <p:embed/>
                </p:oleObj>
              </mc:Choice>
              <mc:Fallback>
                <p:oleObj name="Equation" r:id="rId33" imgW="114300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290347" y="3845380"/>
                        <a:ext cx="2354262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324004"/>
              </p:ext>
            </p:extLst>
          </p:nvPr>
        </p:nvGraphicFramePr>
        <p:xfrm>
          <a:off x="5250659" y="4329915"/>
          <a:ext cx="243363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" name="Equation" r:id="rId35" imgW="1180800" imgH="228600" progId="Equation.DSMT4">
                  <p:embed/>
                </p:oleObj>
              </mc:Choice>
              <mc:Fallback>
                <p:oleObj name="Equation" r:id="rId35" imgW="1180800" imgH="2286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5250659" y="4329915"/>
                        <a:ext cx="2433638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316384"/>
              </p:ext>
            </p:extLst>
          </p:nvPr>
        </p:nvGraphicFramePr>
        <p:xfrm>
          <a:off x="5256215" y="4763293"/>
          <a:ext cx="26955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" name="Equation" r:id="rId37" imgW="1307880" imgH="228600" progId="Equation.DSMT4">
                  <p:embed/>
                </p:oleObj>
              </mc:Choice>
              <mc:Fallback>
                <p:oleObj name="Equation" r:id="rId37" imgW="1307880" imgH="2286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5256215" y="4763293"/>
                        <a:ext cx="269557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972937"/>
              </p:ext>
            </p:extLst>
          </p:nvPr>
        </p:nvGraphicFramePr>
        <p:xfrm>
          <a:off x="5259393" y="5244314"/>
          <a:ext cx="25654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" name="Equation" r:id="rId39" imgW="1244520" imgH="203040" progId="Equation.DSMT4">
                  <p:embed/>
                </p:oleObj>
              </mc:Choice>
              <mc:Fallback>
                <p:oleObj name="Equation" r:id="rId39" imgW="124452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5259393" y="5244314"/>
                        <a:ext cx="2565400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304435"/>
              </p:ext>
            </p:extLst>
          </p:nvPr>
        </p:nvGraphicFramePr>
        <p:xfrm>
          <a:off x="5250658" y="5674526"/>
          <a:ext cx="219868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" name="Equation" r:id="rId41" imgW="1066680" imgH="203040" progId="Equation.DSMT4">
                  <p:embed/>
                </p:oleObj>
              </mc:Choice>
              <mc:Fallback>
                <p:oleObj name="Equation" r:id="rId41" imgW="1066680" imgH="203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5250658" y="5674526"/>
                        <a:ext cx="2198687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36771"/>
              </p:ext>
            </p:extLst>
          </p:nvPr>
        </p:nvGraphicFramePr>
        <p:xfrm>
          <a:off x="5216527" y="6117369"/>
          <a:ext cx="13874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" name="Equation" r:id="rId43" imgW="672840" imgH="203040" progId="Equation.DSMT4">
                  <p:embed/>
                </p:oleObj>
              </mc:Choice>
              <mc:Fallback>
                <p:oleObj name="Equation" r:id="rId43" imgW="672840" imgH="203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5216527" y="6117369"/>
                        <a:ext cx="1387475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93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23" y="103981"/>
            <a:ext cx="10215452" cy="1905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54" y="2009556"/>
            <a:ext cx="8236634" cy="114338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180024"/>
              </p:ext>
            </p:extLst>
          </p:nvPr>
        </p:nvGraphicFramePr>
        <p:xfrm>
          <a:off x="100123" y="3137288"/>
          <a:ext cx="52022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5" imgW="2730240" imgH="228600" progId="Equation.DSMT4">
                  <p:embed/>
                </p:oleObj>
              </mc:Choice>
              <mc:Fallback>
                <p:oleObj name="Equation" r:id="rId5" imgW="273024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123" y="3137288"/>
                        <a:ext cx="5202238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374390"/>
              </p:ext>
            </p:extLst>
          </p:nvPr>
        </p:nvGraphicFramePr>
        <p:xfrm>
          <a:off x="465753" y="3599493"/>
          <a:ext cx="29495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7" imgW="1549080" imgH="228600" progId="Equation.DSMT4">
                  <p:embed/>
                </p:oleObj>
              </mc:Choice>
              <mc:Fallback>
                <p:oleObj name="Equation" r:id="rId7" imgW="154908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5753" y="3599493"/>
                        <a:ext cx="294957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671543"/>
              </p:ext>
            </p:extLst>
          </p:nvPr>
        </p:nvGraphicFramePr>
        <p:xfrm>
          <a:off x="105391" y="4266608"/>
          <a:ext cx="33099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9" imgW="1739880" imgH="228600" progId="Equation.DSMT4">
                  <p:embed/>
                </p:oleObj>
              </mc:Choice>
              <mc:Fallback>
                <p:oleObj name="Equation" r:id="rId9" imgW="173988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5391" y="4266608"/>
                        <a:ext cx="3309937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755757"/>
              </p:ext>
            </p:extLst>
          </p:nvPr>
        </p:nvGraphicFramePr>
        <p:xfrm>
          <a:off x="464454" y="4727225"/>
          <a:ext cx="32639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11" imgW="1714320" imgH="228600" progId="Equation.DSMT4">
                  <p:embed/>
                </p:oleObj>
              </mc:Choice>
              <mc:Fallback>
                <p:oleObj name="Equation" r:id="rId11" imgW="171432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4454" y="4727225"/>
                        <a:ext cx="3263900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902384"/>
              </p:ext>
            </p:extLst>
          </p:nvPr>
        </p:nvGraphicFramePr>
        <p:xfrm>
          <a:off x="525463" y="5211763"/>
          <a:ext cx="29972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13" imgW="1574640" imgH="203040" progId="Equation.DSMT4">
                  <p:embed/>
                </p:oleObj>
              </mc:Choice>
              <mc:Fallback>
                <p:oleObj name="Equation" r:id="rId13" imgW="157464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5463" y="5211763"/>
                        <a:ext cx="2997200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409425"/>
              </p:ext>
            </p:extLst>
          </p:nvPr>
        </p:nvGraphicFramePr>
        <p:xfrm>
          <a:off x="839788" y="5632450"/>
          <a:ext cx="23685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15" imgW="1244520" imgH="203040" progId="Equation.DSMT4">
                  <p:embed/>
                </p:oleObj>
              </mc:Choice>
              <mc:Fallback>
                <p:oleObj name="Equation" r:id="rId15" imgW="124452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39788" y="5632450"/>
                        <a:ext cx="2368550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570258"/>
              </p:ext>
            </p:extLst>
          </p:nvPr>
        </p:nvGraphicFramePr>
        <p:xfrm>
          <a:off x="1128713" y="6053138"/>
          <a:ext cx="178911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17" imgW="939600" imgH="203040" progId="Equation.DSMT4">
                  <p:embed/>
                </p:oleObj>
              </mc:Choice>
              <mc:Fallback>
                <p:oleObj name="Equation" r:id="rId17" imgW="93960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128713" y="6053138"/>
                        <a:ext cx="1789112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35986"/>
              </p:ext>
            </p:extLst>
          </p:nvPr>
        </p:nvGraphicFramePr>
        <p:xfrm>
          <a:off x="5844382" y="3051725"/>
          <a:ext cx="51546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19" imgW="2705040" imgH="228600" progId="Equation.DSMT4">
                  <p:embed/>
                </p:oleObj>
              </mc:Choice>
              <mc:Fallback>
                <p:oleObj name="Equation" r:id="rId19" imgW="270504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844382" y="3051725"/>
                        <a:ext cx="5154612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866182"/>
              </p:ext>
            </p:extLst>
          </p:nvPr>
        </p:nvGraphicFramePr>
        <p:xfrm>
          <a:off x="6231732" y="3504332"/>
          <a:ext cx="43799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21" imgW="2298600" imgH="228600" progId="Equation.DSMT4">
                  <p:embed/>
                </p:oleObj>
              </mc:Choice>
              <mc:Fallback>
                <p:oleObj name="Equation" r:id="rId21" imgW="2298600" imgH="2286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231732" y="3504332"/>
                        <a:ext cx="4379912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697681"/>
              </p:ext>
            </p:extLst>
          </p:nvPr>
        </p:nvGraphicFramePr>
        <p:xfrm>
          <a:off x="6231732" y="3960405"/>
          <a:ext cx="29035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Equation" r:id="rId23" imgW="1523880" imgH="228600" progId="Equation.DSMT4">
                  <p:embed/>
                </p:oleObj>
              </mc:Choice>
              <mc:Fallback>
                <p:oleObj name="Equation" r:id="rId23" imgW="1523880" imgH="2286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231732" y="3960405"/>
                        <a:ext cx="2903538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921970"/>
              </p:ext>
            </p:extLst>
          </p:nvPr>
        </p:nvGraphicFramePr>
        <p:xfrm>
          <a:off x="5844382" y="4513739"/>
          <a:ext cx="34829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Equation" r:id="rId25" imgW="1828800" imgH="228600" progId="Equation.DSMT4">
                  <p:embed/>
                </p:oleObj>
              </mc:Choice>
              <mc:Fallback>
                <p:oleObj name="Equation" r:id="rId25" imgW="182880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844382" y="4513739"/>
                        <a:ext cx="348297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607592"/>
              </p:ext>
            </p:extLst>
          </p:nvPr>
        </p:nvGraphicFramePr>
        <p:xfrm>
          <a:off x="6218238" y="4985226"/>
          <a:ext cx="37719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Equation" r:id="rId27" imgW="1981080" imgH="228600" progId="Equation.DSMT4">
                  <p:embed/>
                </p:oleObj>
              </mc:Choice>
              <mc:Fallback>
                <p:oleObj name="Equation" r:id="rId27" imgW="1981080" imgH="2286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218238" y="4985226"/>
                        <a:ext cx="3771900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489741"/>
              </p:ext>
            </p:extLst>
          </p:nvPr>
        </p:nvGraphicFramePr>
        <p:xfrm>
          <a:off x="6218238" y="5493705"/>
          <a:ext cx="31432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Equation" r:id="rId29" imgW="1650960" imgH="203040" progId="Equation.DSMT4">
                  <p:embed/>
                </p:oleObj>
              </mc:Choice>
              <mc:Fallback>
                <p:oleObj name="Equation" r:id="rId29" imgW="165096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218238" y="5493705"/>
                        <a:ext cx="3143250" cy="398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21040"/>
              </p:ext>
            </p:extLst>
          </p:nvPr>
        </p:nvGraphicFramePr>
        <p:xfrm>
          <a:off x="6218238" y="5952972"/>
          <a:ext cx="23685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31" imgW="1244520" imgH="203040" progId="Equation.DSMT4">
                  <p:embed/>
                </p:oleObj>
              </mc:Choice>
              <mc:Fallback>
                <p:oleObj name="Equation" r:id="rId31" imgW="1244520" imgH="203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218238" y="5952972"/>
                        <a:ext cx="2368550" cy="398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687115"/>
              </p:ext>
            </p:extLst>
          </p:nvPr>
        </p:nvGraphicFramePr>
        <p:xfrm>
          <a:off x="6384925" y="6351435"/>
          <a:ext cx="20066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33" imgW="1054080" imgH="203040" progId="Equation.DSMT4">
                  <p:embed/>
                </p:oleObj>
              </mc:Choice>
              <mc:Fallback>
                <p:oleObj name="Equation" r:id="rId33" imgW="1054080" imgH="203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6384925" y="6351435"/>
                        <a:ext cx="2006600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261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4449</TotalTime>
  <Words>26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MathType 6.0 Equation</vt:lpstr>
      <vt:lpstr>Equation</vt:lpstr>
      <vt:lpstr>5.1 Add and Subtract 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Add and Subtract Polynomials</dc:title>
  <dc:creator>Stewart, Melissa</dc:creator>
  <cp:lastModifiedBy>Ringel, Charles</cp:lastModifiedBy>
  <cp:revision>26</cp:revision>
  <dcterms:created xsi:type="dcterms:W3CDTF">2019-11-01T15:18:23Z</dcterms:created>
  <dcterms:modified xsi:type="dcterms:W3CDTF">2019-11-07T18:16:59Z</dcterms:modified>
</cp:coreProperties>
</file>