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18" Type="http://schemas.openxmlformats.org/officeDocument/2006/relationships/image" Target="../media/image4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24.wmf"/><Relationship Id="rId16" Type="http://schemas.openxmlformats.org/officeDocument/2006/relationships/image" Target="../media/image38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79.wmf"/><Relationship Id="rId18" Type="http://schemas.openxmlformats.org/officeDocument/2006/relationships/image" Target="../media/image84.wmf"/><Relationship Id="rId3" Type="http://schemas.openxmlformats.org/officeDocument/2006/relationships/image" Target="../media/image72.wmf"/><Relationship Id="rId7" Type="http://schemas.openxmlformats.org/officeDocument/2006/relationships/image" Target="../media/image74.wmf"/><Relationship Id="rId12" Type="http://schemas.openxmlformats.org/officeDocument/2006/relationships/image" Target="../media/image78.wmf"/><Relationship Id="rId17" Type="http://schemas.openxmlformats.org/officeDocument/2006/relationships/image" Target="../media/image83.wmf"/><Relationship Id="rId2" Type="http://schemas.openxmlformats.org/officeDocument/2006/relationships/image" Target="../media/image71.wmf"/><Relationship Id="rId16" Type="http://schemas.openxmlformats.org/officeDocument/2006/relationships/image" Target="../media/image82.wmf"/><Relationship Id="rId1" Type="http://schemas.openxmlformats.org/officeDocument/2006/relationships/image" Target="../media/image70.wmf"/><Relationship Id="rId6" Type="http://schemas.openxmlformats.org/officeDocument/2006/relationships/image" Target="../media/image59.wmf"/><Relationship Id="rId11" Type="http://schemas.openxmlformats.org/officeDocument/2006/relationships/image" Target="../media/image77.wmf"/><Relationship Id="rId5" Type="http://schemas.openxmlformats.org/officeDocument/2006/relationships/image" Target="../media/image58.wmf"/><Relationship Id="rId15" Type="http://schemas.openxmlformats.org/officeDocument/2006/relationships/image" Target="../media/image81.wmf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image" Target="../media/image75.wmf"/><Relationship Id="rId14" Type="http://schemas.openxmlformats.org/officeDocument/2006/relationships/image" Target="../media/image8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5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1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5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6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8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3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4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4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9C7D2-53E5-4659-8028-A2C6D766741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4F31-150E-4E97-BEC5-0F1BC202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1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97.bin"/><Relationship Id="rId3" Type="http://schemas.openxmlformats.org/officeDocument/2006/relationships/image" Target="../media/image103.png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10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10" Type="http://schemas.openxmlformats.org/officeDocument/2006/relationships/image" Target="../media/image99.wmf"/><Relationship Id="rId4" Type="http://schemas.openxmlformats.org/officeDocument/2006/relationships/image" Target="../media/image104.png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10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03.bin"/><Relationship Id="rId3" Type="http://schemas.openxmlformats.org/officeDocument/2006/relationships/image" Target="../media/image111.png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10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10" Type="http://schemas.openxmlformats.org/officeDocument/2006/relationships/image" Target="../media/image107.wmf"/><Relationship Id="rId4" Type="http://schemas.openxmlformats.org/officeDocument/2006/relationships/image" Target="../media/image112.png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10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22.png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9" Type="http://schemas.openxmlformats.org/officeDocument/2006/relationships/oleObject" Target="../embeddings/oleObject36.bin"/><Relationship Id="rId3" Type="http://schemas.openxmlformats.org/officeDocument/2006/relationships/image" Target="../media/image41.png"/><Relationship Id="rId21" Type="http://schemas.openxmlformats.org/officeDocument/2006/relationships/oleObject" Target="../embeddings/oleObject27.bin"/><Relationship Id="rId34" Type="http://schemas.openxmlformats.org/officeDocument/2006/relationships/image" Target="../media/image37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3.bin"/><Relationship Id="rId38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32.wmf"/><Relationship Id="rId32" Type="http://schemas.openxmlformats.org/officeDocument/2006/relationships/image" Target="../media/image36.wmf"/><Relationship Id="rId37" Type="http://schemas.openxmlformats.org/officeDocument/2006/relationships/oleObject" Target="../embeddings/oleObject35.bin"/><Relationship Id="rId40" Type="http://schemas.openxmlformats.org/officeDocument/2006/relationships/image" Target="../media/image40.wmf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image" Target="../media/image34.wmf"/><Relationship Id="rId36" Type="http://schemas.openxmlformats.org/officeDocument/2006/relationships/image" Target="../media/image38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6.bin"/><Relationship Id="rId31" Type="http://schemas.openxmlformats.org/officeDocument/2006/relationships/oleObject" Target="../embeddings/oleObject32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35.wmf"/><Relationship Id="rId35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4.bin"/><Relationship Id="rId26" Type="http://schemas.openxmlformats.org/officeDocument/2006/relationships/oleObject" Target="../embeddings/oleObject48.bin"/><Relationship Id="rId3" Type="http://schemas.openxmlformats.org/officeDocument/2006/relationships/image" Target="../media/image55.png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8.wmf"/><Relationship Id="rId25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29" Type="http://schemas.openxmlformats.org/officeDocument/2006/relationships/image" Target="../media/image54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5.wmf"/><Relationship Id="rId24" Type="http://schemas.openxmlformats.org/officeDocument/2006/relationships/oleObject" Target="../embeddings/oleObject47.bin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28" Type="http://schemas.openxmlformats.org/officeDocument/2006/relationships/oleObject" Target="../embeddings/oleObject49.bin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6.bin"/><Relationship Id="rId27" Type="http://schemas.openxmlformats.org/officeDocument/2006/relationships/image" Target="../media/image5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58.bin"/><Relationship Id="rId26" Type="http://schemas.openxmlformats.org/officeDocument/2006/relationships/oleObject" Target="../embeddings/oleObject62.bin"/><Relationship Id="rId3" Type="http://schemas.openxmlformats.org/officeDocument/2006/relationships/image" Target="../media/image69.png"/><Relationship Id="rId21" Type="http://schemas.openxmlformats.org/officeDocument/2006/relationships/image" Target="../media/image63.wmf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61.wmf"/><Relationship Id="rId25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29" Type="http://schemas.openxmlformats.org/officeDocument/2006/relationships/image" Target="../media/image67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8.wmf"/><Relationship Id="rId24" Type="http://schemas.openxmlformats.org/officeDocument/2006/relationships/oleObject" Target="../embeddings/oleObject61.bin"/><Relationship Id="rId5" Type="http://schemas.openxmlformats.org/officeDocument/2006/relationships/image" Target="../media/image56.wmf"/><Relationship Id="rId15" Type="http://schemas.openxmlformats.org/officeDocument/2006/relationships/image" Target="../media/image60.wmf"/><Relationship Id="rId23" Type="http://schemas.openxmlformats.org/officeDocument/2006/relationships/image" Target="../media/image64.wmf"/><Relationship Id="rId28" Type="http://schemas.openxmlformats.org/officeDocument/2006/relationships/oleObject" Target="../embeddings/oleObject63.bin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62.wmf"/><Relationship Id="rId31" Type="http://schemas.openxmlformats.org/officeDocument/2006/relationships/image" Target="../media/image68.wmf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3.bin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66.wmf"/><Relationship Id="rId30" Type="http://schemas.openxmlformats.org/officeDocument/2006/relationships/oleObject" Target="../embeddings/oleObject6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72.bin"/><Relationship Id="rId26" Type="http://schemas.openxmlformats.org/officeDocument/2006/relationships/oleObject" Target="../embeddings/oleObject76.bin"/><Relationship Id="rId39" Type="http://schemas.openxmlformats.org/officeDocument/2006/relationships/image" Target="../media/image84.wmf"/><Relationship Id="rId3" Type="http://schemas.openxmlformats.org/officeDocument/2006/relationships/image" Target="../media/image85.png"/><Relationship Id="rId21" Type="http://schemas.openxmlformats.org/officeDocument/2006/relationships/image" Target="../media/image75.wmf"/><Relationship Id="rId34" Type="http://schemas.openxmlformats.org/officeDocument/2006/relationships/oleObject" Target="../embeddings/oleObject80.bin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74.wmf"/><Relationship Id="rId25" Type="http://schemas.openxmlformats.org/officeDocument/2006/relationships/image" Target="../media/image77.wmf"/><Relationship Id="rId33" Type="http://schemas.openxmlformats.org/officeDocument/2006/relationships/image" Target="../media/image81.wmf"/><Relationship Id="rId38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3.bin"/><Relationship Id="rId29" Type="http://schemas.openxmlformats.org/officeDocument/2006/relationships/image" Target="../media/image79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73.wmf"/><Relationship Id="rId24" Type="http://schemas.openxmlformats.org/officeDocument/2006/relationships/oleObject" Target="../embeddings/oleObject75.bin"/><Relationship Id="rId32" Type="http://schemas.openxmlformats.org/officeDocument/2006/relationships/oleObject" Target="../embeddings/oleObject79.bin"/><Relationship Id="rId37" Type="http://schemas.openxmlformats.org/officeDocument/2006/relationships/image" Target="../media/image83.wmf"/><Relationship Id="rId5" Type="http://schemas.openxmlformats.org/officeDocument/2006/relationships/image" Target="../media/image70.wmf"/><Relationship Id="rId15" Type="http://schemas.openxmlformats.org/officeDocument/2006/relationships/image" Target="../media/image59.wmf"/><Relationship Id="rId23" Type="http://schemas.openxmlformats.org/officeDocument/2006/relationships/image" Target="../media/image76.wmf"/><Relationship Id="rId28" Type="http://schemas.openxmlformats.org/officeDocument/2006/relationships/oleObject" Target="../embeddings/oleObject77.bin"/><Relationship Id="rId36" Type="http://schemas.openxmlformats.org/officeDocument/2006/relationships/oleObject" Target="../embeddings/oleObject81.bin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61.wmf"/><Relationship Id="rId31" Type="http://schemas.openxmlformats.org/officeDocument/2006/relationships/image" Target="../media/image80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4.bin"/><Relationship Id="rId27" Type="http://schemas.openxmlformats.org/officeDocument/2006/relationships/image" Target="../media/image78.wmf"/><Relationship Id="rId30" Type="http://schemas.openxmlformats.org/officeDocument/2006/relationships/oleObject" Target="../embeddings/oleObject78.bin"/><Relationship Id="rId35" Type="http://schemas.openxmlformats.org/officeDocument/2006/relationships/image" Target="../media/image8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92.wmf"/><Relationship Id="rId3" Type="http://schemas.openxmlformats.org/officeDocument/2006/relationships/image" Target="../media/image95.png"/><Relationship Id="rId21" Type="http://schemas.openxmlformats.org/officeDocument/2006/relationships/image" Target="../media/image93.wmf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1.wmf"/><Relationship Id="rId20" Type="http://schemas.openxmlformats.org/officeDocument/2006/relationships/oleObject" Target="../embeddings/oleObject91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23" Type="http://schemas.openxmlformats.org/officeDocument/2006/relationships/image" Target="../media/image94.wmf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96.png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90.wmf"/><Relationship Id="rId22" Type="http://schemas.openxmlformats.org/officeDocument/2006/relationships/oleObject" Target="../embeddings/oleObject9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5.4 Dividing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Divide polynomials using long division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Divide polynomials using synthetic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424"/>
            <a:ext cx="12482205" cy="15922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80" y="1690687"/>
            <a:ext cx="11870569" cy="53151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28362"/>
              </p:ext>
            </p:extLst>
          </p:nvPr>
        </p:nvGraphicFramePr>
        <p:xfrm>
          <a:off x="2793533" y="2222205"/>
          <a:ext cx="299243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5" imgW="1180800" imgH="228600" progId="Equation.DSMT4">
                  <p:embed/>
                </p:oleObj>
              </mc:Choice>
              <mc:Fallback>
                <p:oleObj name="Equation" r:id="rId5" imgW="1180800" imgH="2286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93533" y="2222205"/>
                        <a:ext cx="2992437" cy="598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812415"/>
              </p:ext>
            </p:extLst>
          </p:nvPr>
        </p:nvGraphicFramePr>
        <p:xfrm>
          <a:off x="6241102" y="2277179"/>
          <a:ext cx="10937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41102" y="2277179"/>
                        <a:ext cx="1093788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047125"/>
              </p:ext>
            </p:extLst>
          </p:nvPr>
        </p:nvGraphicFramePr>
        <p:xfrm>
          <a:off x="2626719" y="2867981"/>
          <a:ext cx="4151312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9" imgW="1638000" imgH="228600" progId="Equation.DSMT4">
                  <p:embed/>
                </p:oleObj>
              </mc:Choice>
              <mc:Fallback>
                <p:oleObj name="Equation" r:id="rId9" imgW="16380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26719" y="2867981"/>
                        <a:ext cx="4151312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692791"/>
              </p:ext>
            </p:extLst>
          </p:nvPr>
        </p:nvGraphicFramePr>
        <p:xfrm>
          <a:off x="3182938" y="3476625"/>
          <a:ext cx="30575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11" imgW="1206360" imgH="203040" progId="Equation.DSMT4">
                  <p:embed/>
                </p:oleObj>
              </mc:Choice>
              <mc:Fallback>
                <p:oleObj name="Equation" r:id="rId11" imgW="12063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82938" y="3476625"/>
                        <a:ext cx="3057525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999511"/>
              </p:ext>
            </p:extLst>
          </p:nvPr>
        </p:nvGraphicFramePr>
        <p:xfrm>
          <a:off x="3881438" y="4111625"/>
          <a:ext cx="164147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13" imgW="647640" imgH="203040" progId="Equation.DSMT4">
                  <p:embed/>
                </p:oleObj>
              </mc:Choice>
              <mc:Fallback>
                <p:oleObj name="Equation" r:id="rId13" imgW="6476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81438" y="4111625"/>
                        <a:ext cx="1641475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284572"/>
              </p:ext>
            </p:extLst>
          </p:nvPr>
        </p:nvGraphicFramePr>
        <p:xfrm>
          <a:off x="3117851" y="4746625"/>
          <a:ext cx="312261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15" imgW="1231560" imgH="203040" progId="Equation.DSMT4">
                  <p:embed/>
                </p:oleObj>
              </mc:Choice>
              <mc:Fallback>
                <p:oleObj name="Equation" r:id="rId15" imgW="12315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17851" y="4746625"/>
                        <a:ext cx="3122612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61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47" y="37305"/>
            <a:ext cx="5607302" cy="20679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47" y="2175891"/>
            <a:ext cx="11601834" cy="72679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078284"/>
              </p:ext>
            </p:extLst>
          </p:nvPr>
        </p:nvGraphicFramePr>
        <p:xfrm>
          <a:off x="3059113" y="2901950"/>
          <a:ext cx="2316162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9113" y="2901950"/>
                        <a:ext cx="2316162" cy="598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422225"/>
              </p:ext>
            </p:extLst>
          </p:nvPr>
        </p:nvGraphicFramePr>
        <p:xfrm>
          <a:off x="5826125" y="2967038"/>
          <a:ext cx="8683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26125" y="2967038"/>
                        <a:ext cx="868363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607257"/>
              </p:ext>
            </p:extLst>
          </p:nvPr>
        </p:nvGraphicFramePr>
        <p:xfrm>
          <a:off x="3059113" y="3500438"/>
          <a:ext cx="257333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9" imgW="1015920" imgH="228600" progId="Equation.DSMT4">
                  <p:embed/>
                </p:oleObj>
              </mc:Choice>
              <mc:Fallback>
                <p:oleObj name="Equation" r:id="rId9" imgW="10159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59113" y="3500438"/>
                        <a:ext cx="2573338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92913"/>
              </p:ext>
            </p:extLst>
          </p:nvPr>
        </p:nvGraphicFramePr>
        <p:xfrm>
          <a:off x="3025775" y="4163275"/>
          <a:ext cx="2349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11" imgW="927000" imgH="203040" progId="Equation.DSMT4">
                  <p:embed/>
                </p:oleObj>
              </mc:Choice>
              <mc:Fallback>
                <p:oleObj name="Equation" r:id="rId11" imgW="9270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25775" y="4163275"/>
                        <a:ext cx="2349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86398"/>
              </p:ext>
            </p:extLst>
          </p:nvPr>
        </p:nvGraphicFramePr>
        <p:xfrm>
          <a:off x="3508375" y="4762500"/>
          <a:ext cx="14176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3" imgW="558720" imgH="203040" progId="Equation.DSMT4">
                  <p:embed/>
                </p:oleObj>
              </mc:Choice>
              <mc:Fallback>
                <p:oleObj name="Equation" r:id="rId13" imgW="5587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08375" y="4762500"/>
                        <a:ext cx="141763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926553"/>
              </p:ext>
            </p:extLst>
          </p:nvPr>
        </p:nvGraphicFramePr>
        <p:xfrm>
          <a:off x="1822731" y="5486400"/>
          <a:ext cx="55419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5" imgW="2184120" imgH="228600" progId="Equation.DSMT4">
                  <p:embed/>
                </p:oleObj>
              </mc:Choice>
              <mc:Fallback>
                <p:oleObj name="Equation" r:id="rId15" imgW="218412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22731" y="5486400"/>
                        <a:ext cx="5541962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72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74" y="407138"/>
            <a:ext cx="6610804" cy="841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1841" y="230188"/>
            <a:ext cx="5020159" cy="119527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196899"/>
              </p:ext>
            </p:extLst>
          </p:nvPr>
        </p:nvGraphicFramePr>
        <p:xfrm>
          <a:off x="3462676" y="1248513"/>
          <a:ext cx="144145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5" imgW="495000" imgH="419040" progId="Equation.DSMT4">
                  <p:embed/>
                </p:oleObj>
              </mc:Choice>
              <mc:Fallback>
                <p:oleObj name="Equation" r:id="rId5" imgW="49500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62676" y="1248513"/>
                        <a:ext cx="144145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441903"/>
              </p:ext>
            </p:extLst>
          </p:nvPr>
        </p:nvGraphicFramePr>
        <p:xfrm>
          <a:off x="3702050" y="2755900"/>
          <a:ext cx="9604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7" imgW="330120" imgH="393480" progId="Equation.DSMT4">
                  <p:embed/>
                </p:oleObj>
              </mc:Choice>
              <mc:Fallback>
                <p:oleObj name="Equation" r:id="rId7" imgW="3301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2050" y="2755900"/>
                        <a:ext cx="960438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123637"/>
              </p:ext>
            </p:extLst>
          </p:nvPr>
        </p:nvGraphicFramePr>
        <p:xfrm>
          <a:off x="10321925" y="1655762"/>
          <a:ext cx="88582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9" imgW="304560" imgH="419040" progId="Equation.DSMT4">
                  <p:embed/>
                </p:oleObj>
              </mc:Choice>
              <mc:Fallback>
                <p:oleObj name="Equation" r:id="rId9" imgW="30456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321925" y="1655762"/>
                        <a:ext cx="885825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0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649"/>
            <a:ext cx="11974255" cy="1180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06863"/>
            <a:ext cx="11566017" cy="123431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037669"/>
              </p:ext>
            </p:extLst>
          </p:nvPr>
        </p:nvGraphicFramePr>
        <p:xfrm>
          <a:off x="4767927" y="2541181"/>
          <a:ext cx="12192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5" imgW="419040" imgH="444240" progId="Equation.DSMT4">
                  <p:embed/>
                </p:oleObj>
              </mc:Choice>
              <mc:Fallback>
                <p:oleObj name="Equation" r:id="rId5" imgW="41904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7927" y="2541181"/>
                        <a:ext cx="1219200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387188"/>
              </p:ext>
            </p:extLst>
          </p:nvPr>
        </p:nvGraphicFramePr>
        <p:xfrm>
          <a:off x="6111875" y="2541588"/>
          <a:ext cx="15509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7" imgW="533160" imgH="444240" progId="Equation.DSMT4">
                  <p:embed/>
                </p:oleObj>
              </mc:Choice>
              <mc:Fallback>
                <p:oleObj name="Equation" r:id="rId7" imgW="53316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1875" y="2541588"/>
                        <a:ext cx="1550988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794727"/>
              </p:ext>
            </p:extLst>
          </p:nvPr>
        </p:nvGraphicFramePr>
        <p:xfrm>
          <a:off x="4878388" y="4370388"/>
          <a:ext cx="996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9" imgW="342720" imgH="203040" progId="Equation.DSMT4">
                  <p:embed/>
                </p:oleObj>
              </mc:Choice>
              <mc:Fallback>
                <p:oleObj name="Equation" r:id="rId9" imgW="3427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78388" y="4370388"/>
                        <a:ext cx="9969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070098"/>
              </p:ext>
            </p:extLst>
          </p:nvPr>
        </p:nvGraphicFramePr>
        <p:xfrm>
          <a:off x="5875338" y="4402562"/>
          <a:ext cx="1069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11" imgW="368280" imgH="203040" progId="Equation.DSMT4">
                  <p:embed/>
                </p:oleObj>
              </mc:Choice>
              <mc:Fallback>
                <p:oleObj name="Equation" r:id="rId11" imgW="3682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75338" y="4402562"/>
                        <a:ext cx="10699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8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08" y="222251"/>
            <a:ext cx="6716889" cy="7112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917524"/>
              </p:ext>
            </p:extLst>
          </p:nvPr>
        </p:nvGraphicFramePr>
        <p:xfrm>
          <a:off x="6672262" y="-169105"/>
          <a:ext cx="32861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Equation" r:id="rId4" imgW="1130040" imgH="469800" progId="Equation.DSMT4">
                  <p:embed/>
                </p:oleObj>
              </mc:Choice>
              <mc:Fallback>
                <p:oleObj name="Equation" r:id="rId4" imgW="113004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72262" y="-169105"/>
                        <a:ext cx="3286125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87012"/>
              </p:ext>
            </p:extLst>
          </p:nvPr>
        </p:nvGraphicFramePr>
        <p:xfrm>
          <a:off x="273050" y="990600"/>
          <a:ext cx="32861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Equation" r:id="rId6" imgW="1130040" imgH="469800" progId="Equation.DSMT4">
                  <p:embed/>
                </p:oleObj>
              </mc:Choice>
              <mc:Fallback>
                <p:oleObj name="Equation" r:id="rId6" imgW="113004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3050" y="990600"/>
                        <a:ext cx="3286125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643017"/>
              </p:ext>
            </p:extLst>
          </p:nvPr>
        </p:nvGraphicFramePr>
        <p:xfrm>
          <a:off x="937815" y="2214562"/>
          <a:ext cx="1957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Equation" r:id="rId8" imgW="672840" imgH="253800" progId="Equation.DSMT4">
                  <p:embed/>
                </p:oleObj>
              </mc:Choice>
              <mc:Fallback>
                <p:oleObj name="Equation" r:id="rId8" imgW="67284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37815" y="2214562"/>
                        <a:ext cx="1957388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510581"/>
              </p:ext>
            </p:extLst>
          </p:nvPr>
        </p:nvGraphicFramePr>
        <p:xfrm>
          <a:off x="2163763" y="2976562"/>
          <a:ext cx="5921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Equation" r:id="rId10" imgW="203040" imgH="177480" progId="Equation.DSMT4">
                  <p:embed/>
                </p:oleObj>
              </mc:Choice>
              <mc:Fallback>
                <p:oleObj name="Equation" r:id="rId10" imgW="2030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63763" y="2976562"/>
                        <a:ext cx="59213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220561" y="2214562"/>
            <a:ext cx="0" cy="6581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465343"/>
              </p:ext>
            </p:extLst>
          </p:nvPr>
        </p:nvGraphicFramePr>
        <p:xfrm>
          <a:off x="2784475" y="2978150"/>
          <a:ext cx="8143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Equation" r:id="rId12" imgW="279360" imgH="177480" progId="Equation.DSMT4">
                  <p:embed/>
                </p:oleObj>
              </mc:Choice>
              <mc:Fallback>
                <p:oleObj name="Equation" r:id="rId12" imgW="27936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84475" y="2978150"/>
                        <a:ext cx="81438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538233"/>
              </p:ext>
            </p:extLst>
          </p:nvPr>
        </p:nvGraphicFramePr>
        <p:xfrm>
          <a:off x="2628423" y="992945"/>
          <a:ext cx="5921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Equation" r:id="rId14" imgW="203040" imgH="164880" progId="Equation.DSMT4">
                  <p:embed/>
                </p:oleObj>
              </mc:Choice>
              <mc:Fallback>
                <p:oleObj name="Equation" r:id="rId14" imgW="203040" imgH="164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28423" y="992945"/>
                        <a:ext cx="592138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338"/>
              </p:ext>
            </p:extLst>
          </p:nvPr>
        </p:nvGraphicFramePr>
        <p:xfrm>
          <a:off x="1879600" y="3411538"/>
          <a:ext cx="1993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3" name="Equation" r:id="rId16" imgW="685800" imgH="241200" progId="Equation.DSMT4">
                  <p:embed/>
                </p:oleObj>
              </mc:Choice>
              <mc:Fallback>
                <p:oleObj name="Equation" r:id="rId16" imgW="68580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79600" y="3411538"/>
                        <a:ext cx="19939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515366"/>
              </p:ext>
            </p:extLst>
          </p:nvPr>
        </p:nvGraphicFramePr>
        <p:xfrm>
          <a:off x="3105150" y="4054475"/>
          <a:ext cx="371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105150" y="4054475"/>
                        <a:ext cx="3714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305508"/>
              </p:ext>
            </p:extLst>
          </p:nvPr>
        </p:nvGraphicFramePr>
        <p:xfrm>
          <a:off x="4933433" y="2096572"/>
          <a:ext cx="1351147" cy="721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Equation" r:id="rId20" imgW="342720" imgH="177480" progId="Equation.DSMT4">
                  <p:embed/>
                </p:oleObj>
              </mc:Choice>
              <mc:Fallback>
                <p:oleObj name="Equation" r:id="rId20" imgW="34272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933433" y="2096572"/>
                        <a:ext cx="1351147" cy="721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944242"/>
              </p:ext>
            </p:extLst>
          </p:nvPr>
        </p:nvGraphicFramePr>
        <p:xfrm>
          <a:off x="2326027" y="1091552"/>
          <a:ext cx="3698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Equation" r:id="rId22" imgW="126720" imgH="139680" progId="Equation.DSMT4">
                  <p:embed/>
                </p:oleObj>
              </mc:Choice>
              <mc:Fallback>
                <p:oleObj name="Equation" r:id="rId22" imgW="126720" imgH="1396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326027" y="1091552"/>
                        <a:ext cx="369887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332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07" y="320489"/>
            <a:ext cx="7784578" cy="71813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147328"/>
              </p:ext>
            </p:extLst>
          </p:nvPr>
        </p:nvGraphicFramePr>
        <p:xfrm>
          <a:off x="7794013" y="32842"/>
          <a:ext cx="3812215" cy="1102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6" name="Equation" r:id="rId4" imgW="1676160" imgH="469800" progId="Equation.DSMT4">
                  <p:embed/>
                </p:oleObj>
              </mc:Choice>
              <mc:Fallback>
                <p:oleObj name="Equation" r:id="rId4" imgW="167616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94013" y="32842"/>
                        <a:ext cx="3812215" cy="1102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888826"/>
              </p:ext>
            </p:extLst>
          </p:nvPr>
        </p:nvGraphicFramePr>
        <p:xfrm>
          <a:off x="533758" y="1326271"/>
          <a:ext cx="3812215" cy="1102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7" name="Equation" r:id="rId6" imgW="1676160" imgH="469800" progId="Equation.DSMT4">
                  <p:embed/>
                </p:oleObj>
              </mc:Choice>
              <mc:Fallback>
                <p:oleObj name="Equation" r:id="rId6" imgW="167616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758" y="1326271"/>
                        <a:ext cx="3812215" cy="1102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260407"/>
              </p:ext>
            </p:extLst>
          </p:nvPr>
        </p:nvGraphicFramePr>
        <p:xfrm>
          <a:off x="2181103" y="1236831"/>
          <a:ext cx="390951" cy="4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8" name="Equation" r:id="rId7" imgW="164880" imgH="203040" progId="Equation.DSMT4">
                  <p:embed/>
                </p:oleObj>
              </mc:Choice>
              <mc:Fallback>
                <p:oleObj name="Equation" r:id="rId7" imgW="164880" imgH="203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81103" y="1236831"/>
                        <a:ext cx="390951" cy="49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099357"/>
              </p:ext>
            </p:extLst>
          </p:nvPr>
        </p:nvGraphicFramePr>
        <p:xfrm>
          <a:off x="1065884" y="2198609"/>
          <a:ext cx="15875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9" name="Equation" r:id="rId9" imgW="736560" imgH="253800" progId="Equation.DSMT4">
                  <p:embed/>
                </p:oleObj>
              </mc:Choice>
              <mc:Fallback>
                <p:oleObj name="Equation" r:id="rId9" imgW="73656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65884" y="2198609"/>
                        <a:ext cx="1587500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637408"/>
              </p:ext>
            </p:extLst>
          </p:nvPr>
        </p:nvGraphicFramePr>
        <p:xfrm>
          <a:off x="1763712" y="2763854"/>
          <a:ext cx="772193" cy="487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0" name="Equation" r:id="rId11" imgW="330120" imgH="203040" progId="Equation.DSMT4">
                  <p:embed/>
                </p:oleObj>
              </mc:Choice>
              <mc:Fallback>
                <p:oleObj name="Equation" r:id="rId11" imgW="3301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63712" y="2763854"/>
                        <a:ext cx="772193" cy="487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902610" y="2174820"/>
            <a:ext cx="0" cy="6581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267589"/>
              </p:ext>
            </p:extLst>
          </p:nvPr>
        </p:nvGraphicFramePr>
        <p:xfrm>
          <a:off x="2577807" y="2750621"/>
          <a:ext cx="649605" cy="507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" name="Equation" r:id="rId13" imgW="266400" imgH="203040" progId="Equation.DSMT4">
                  <p:embed/>
                </p:oleObj>
              </mc:Choice>
              <mc:Fallback>
                <p:oleObj name="Equation" r:id="rId13" imgW="2664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77807" y="2750621"/>
                        <a:ext cx="649605" cy="507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106776"/>
              </p:ext>
            </p:extLst>
          </p:nvPr>
        </p:nvGraphicFramePr>
        <p:xfrm>
          <a:off x="2563812" y="1222392"/>
          <a:ext cx="8143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" name="Equation" r:id="rId15" imgW="342720" imgH="203040" progId="Equation.DSMT4">
                  <p:embed/>
                </p:oleObj>
              </mc:Choice>
              <mc:Fallback>
                <p:oleObj name="Equation" r:id="rId15" imgW="3427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63812" y="1222392"/>
                        <a:ext cx="814388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184100"/>
              </p:ext>
            </p:extLst>
          </p:nvPr>
        </p:nvGraphicFramePr>
        <p:xfrm>
          <a:off x="1481809" y="3290126"/>
          <a:ext cx="19161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" name="Equation" r:id="rId17" imgW="888840" imgH="253800" progId="Equation.DSMT4">
                  <p:embed/>
                </p:oleObj>
              </mc:Choice>
              <mc:Fallback>
                <p:oleObj name="Equation" r:id="rId17" imgW="88884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81809" y="3290126"/>
                        <a:ext cx="1916112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789660"/>
              </p:ext>
            </p:extLst>
          </p:nvPr>
        </p:nvGraphicFramePr>
        <p:xfrm>
          <a:off x="2689224" y="3837036"/>
          <a:ext cx="56356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" name="Equation" r:id="rId19" imgW="241200" imgH="203040" progId="Equation.DSMT4">
                  <p:embed/>
                </p:oleObj>
              </mc:Choice>
              <mc:Fallback>
                <p:oleObj name="Equation" r:id="rId19" imgW="2412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689224" y="3837036"/>
                        <a:ext cx="563563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>
            <a:off x="3639900" y="2198609"/>
            <a:ext cx="1963" cy="150736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931725"/>
              </p:ext>
            </p:extLst>
          </p:nvPr>
        </p:nvGraphicFramePr>
        <p:xfrm>
          <a:off x="3313669" y="3876319"/>
          <a:ext cx="6524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" name="Equation" r:id="rId21" imgW="279360" imgH="177480" progId="Equation.DSMT4">
                  <p:embed/>
                </p:oleObj>
              </mc:Choice>
              <mc:Fallback>
                <p:oleObj name="Equation" r:id="rId21" imgW="27936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313669" y="3876319"/>
                        <a:ext cx="652462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943220"/>
              </p:ext>
            </p:extLst>
          </p:nvPr>
        </p:nvGraphicFramePr>
        <p:xfrm>
          <a:off x="3308112" y="1284304"/>
          <a:ext cx="6635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" name="Equation" r:id="rId23" imgW="279360" imgH="177480" progId="Equation.DSMT4">
                  <p:embed/>
                </p:oleObj>
              </mc:Choice>
              <mc:Fallback>
                <p:oleObj name="Equation" r:id="rId23" imgW="27936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308112" y="1284304"/>
                        <a:ext cx="663575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526927"/>
              </p:ext>
            </p:extLst>
          </p:nvPr>
        </p:nvGraphicFramePr>
        <p:xfrm>
          <a:off x="2446337" y="4276742"/>
          <a:ext cx="16129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" name="Equation" r:id="rId25" imgW="749160" imgH="253800" progId="Equation.DSMT4">
                  <p:embed/>
                </p:oleObj>
              </mc:Choice>
              <mc:Fallback>
                <p:oleObj name="Equation" r:id="rId25" imgW="749160" imgH="2538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446337" y="4276742"/>
                        <a:ext cx="1612900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776029"/>
              </p:ext>
            </p:extLst>
          </p:nvPr>
        </p:nvGraphicFramePr>
        <p:xfrm>
          <a:off x="3319710" y="4897647"/>
          <a:ext cx="5048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" name="Equation" r:id="rId27" imgW="215640" imgH="139680" progId="Equation.DSMT4">
                  <p:embed/>
                </p:oleObj>
              </mc:Choice>
              <mc:Fallback>
                <p:oleObj name="Equation" r:id="rId27" imgW="215640" imgH="1396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319710" y="4897647"/>
                        <a:ext cx="504825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4239639" y="2226354"/>
            <a:ext cx="25841" cy="24511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532713"/>
              </p:ext>
            </p:extLst>
          </p:nvPr>
        </p:nvGraphicFramePr>
        <p:xfrm>
          <a:off x="3789230" y="4813690"/>
          <a:ext cx="4762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" name="Equation" r:id="rId29" imgW="203040" imgH="177480" progId="Equation.DSMT4">
                  <p:embed/>
                </p:oleObj>
              </mc:Choice>
              <mc:Fallback>
                <p:oleObj name="Equation" r:id="rId29" imgW="203040" imgH="177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789230" y="4813690"/>
                        <a:ext cx="4762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588388"/>
              </p:ext>
            </p:extLst>
          </p:nvPr>
        </p:nvGraphicFramePr>
        <p:xfrm>
          <a:off x="3962026" y="1301622"/>
          <a:ext cx="45243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" name="Equation" r:id="rId31" imgW="190440" imgH="164880" progId="Equation.DSMT4">
                  <p:embed/>
                </p:oleObj>
              </mc:Choice>
              <mc:Fallback>
                <p:oleObj name="Equation" r:id="rId31" imgW="19044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962026" y="1301622"/>
                        <a:ext cx="452437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861704"/>
              </p:ext>
            </p:extLst>
          </p:nvPr>
        </p:nvGraphicFramePr>
        <p:xfrm>
          <a:off x="3016027" y="5153506"/>
          <a:ext cx="13398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" name="Equation" r:id="rId33" imgW="622080" imgH="241200" progId="Equation.DSMT4">
                  <p:embed/>
                </p:oleObj>
              </mc:Choice>
              <mc:Fallback>
                <p:oleObj name="Equation" r:id="rId33" imgW="622080" imgH="2412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016027" y="5153506"/>
                        <a:ext cx="1339850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445119"/>
              </p:ext>
            </p:extLst>
          </p:nvPr>
        </p:nvGraphicFramePr>
        <p:xfrm>
          <a:off x="3793251" y="5710225"/>
          <a:ext cx="4746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" name="Equation" r:id="rId35" imgW="203040" imgH="164880" progId="Equation.DSMT4">
                  <p:embed/>
                </p:oleObj>
              </mc:Choice>
              <mc:Fallback>
                <p:oleObj name="Equation" r:id="rId35" imgW="2030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793251" y="5710225"/>
                        <a:ext cx="474662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288304"/>
              </p:ext>
            </p:extLst>
          </p:nvPr>
        </p:nvGraphicFramePr>
        <p:xfrm>
          <a:off x="5857896" y="2275786"/>
          <a:ext cx="32131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" name="Equation" r:id="rId37" imgW="1358640" imgH="228600" progId="Equation.DSMT4">
                  <p:embed/>
                </p:oleObj>
              </mc:Choice>
              <mc:Fallback>
                <p:oleObj name="Equation" r:id="rId37" imgW="135864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857896" y="2275786"/>
                        <a:ext cx="321310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287860"/>
              </p:ext>
            </p:extLst>
          </p:nvPr>
        </p:nvGraphicFramePr>
        <p:xfrm>
          <a:off x="5452870" y="3239536"/>
          <a:ext cx="4258544" cy="1194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" name="Equation" r:id="rId39" imgW="1447560" imgH="393480" progId="Equation.DSMT4">
                  <p:embed/>
                </p:oleObj>
              </mc:Choice>
              <mc:Fallback>
                <p:oleObj name="Equation" r:id="rId39" imgW="1447560" imgH="3934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452870" y="3239536"/>
                        <a:ext cx="4258544" cy="1194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71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0189"/>
            <a:ext cx="5404513" cy="71598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609212"/>
              </p:ext>
            </p:extLst>
          </p:nvPr>
        </p:nvGraphicFramePr>
        <p:xfrm>
          <a:off x="4933950" y="333375"/>
          <a:ext cx="372745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Equation" r:id="rId4" imgW="1638000" imgH="469800" progId="Equation.DSMT4">
                  <p:embed/>
                </p:oleObj>
              </mc:Choice>
              <mc:Fallback>
                <p:oleObj name="Equation" r:id="rId4" imgW="1638000" imgH="469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33950" y="333375"/>
                        <a:ext cx="3727450" cy="1103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14963"/>
              </p:ext>
            </p:extLst>
          </p:nvPr>
        </p:nvGraphicFramePr>
        <p:xfrm>
          <a:off x="6686361" y="244532"/>
          <a:ext cx="6000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Equation" r:id="rId6" imgW="253800" imgH="203040" progId="Equation.DSMT4">
                  <p:embed/>
                </p:oleObj>
              </mc:Choice>
              <mc:Fallback>
                <p:oleObj name="Equation" r:id="rId6" imgW="2538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86361" y="244532"/>
                        <a:ext cx="600075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756213"/>
              </p:ext>
            </p:extLst>
          </p:nvPr>
        </p:nvGraphicFramePr>
        <p:xfrm>
          <a:off x="5602288" y="1262063"/>
          <a:ext cx="18621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Equation" r:id="rId8" imgW="863280" imgH="253800" progId="Equation.DSMT4">
                  <p:embed/>
                </p:oleObj>
              </mc:Choice>
              <mc:Fallback>
                <p:oleObj name="Equation" r:id="rId8" imgW="86328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02288" y="1262063"/>
                        <a:ext cx="1862137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280963"/>
              </p:ext>
            </p:extLst>
          </p:nvPr>
        </p:nvGraphicFramePr>
        <p:xfrm>
          <a:off x="6431756" y="1769982"/>
          <a:ext cx="9794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Equation" r:id="rId10" imgW="419040" imgH="203040" progId="Equation.DSMT4">
                  <p:embed/>
                </p:oleObj>
              </mc:Choice>
              <mc:Fallback>
                <p:oleObj name="Equation" r:id="rId10" imgW="4190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31756" y="1769982"/>
                        <a:ext cx="979487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7735888" y="1215689"/>
            <a:ext cx="0" cy="43869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706888"/>
              </p:ext>
            </p:extLst>
          </p:nvPr>
        </p:nvGraphicFramePr>
        <p:xfrm>
          <a:off x="7281863" y="1817688"/>
          <a:ext cx="711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Equation" r:id="rId12" imgW="291960" imgH="177480" progId="Equation.DSMT4">
                  <p:embed/>
                </p:oleObj>
              </mc:Choice>
              <mc:Fallback>
                <p:oleObj name="Equation" r:id="rId12" imgW="29196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81863" y="1817688"/>
                        <a:ext cx="711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712205"/>
              </p:ext>
            </p:extLst>
          </p:nvPr>
        </p:nvGraphicFramePr>
        <p:xfrm>
          <a:off x="7263606" y="302639"/>
          <a:ext cx="69373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Equation" r:id="rId14" imgW="291960" imgH="177480" progId="Equation.DSMT4">
                  <p:embed/>
                </p:oleObj>
              </mc:Choice>
              <mc:Fallback>
                <p:oleObj name="Equation" r:id="rId14" imgW="29196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263606" y="302639"/>
                        <a:ext cx="693738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12379"/>
              </p:ext>
            </p:extLst>
          </p:nvPr>
        </p:nvGraphicFramePr>
        <p:xfrm>
          <a:off x="6137143" y="2257345"/>
          <a:ext cx="21082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tion" r:id="rId16" imgW="977760" imgH="253800" progId="Equation.DSMT4">
                  <p:embed/>
                </p:oleObj>
              </mc:Choice>
              <mc:Fallback>
                <p:oleObj name="Equation" r:id="rId16" imgW="977760" imgH="2538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37143" y="2257345"/>
                        <a:ext cx="2108200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66257"/>
              </p:ext>
            </p:extLst>
          </p:nvPr>
        </p:nvGraphicFramePr>
        <p:xfrm>
          <a:off x="7318858" y="2736861"/>
          <a:ext cx="8604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18" imgW="368280" imgH="177480" progId="Equation.DSMT4">
                  <p:embed/>
                </p:oleObj>
              </mc:Choice>
              <mc:Fallback>
                <p:oleObj name="Equation" r:id="rId18" imgW="36828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18858" y="2736861"/>
                        <a:ext cx="86042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>
            <a:off x="8447806" y="1194328"/>
            <a:ext cx="1963" cy="150736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486598"/>
              </p:ext>
            </p:extLst>
          </p:nvPr>
        </p:nvGraphicFramePr>
        <p:xfrm>
          <a:off x="8054705" y="2741628"/>
          <a:ext cx="620462" cy="406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20" imgW="279360" imgH="177480" progId="Equation.DSMT4">
                  <p:embed/>
                </p:oleObj>
              </mc:Choice>
              <mc:Fallback>
                <p:oleObj name="Equation" r:id="rId20" imgW="27936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054705" y="2741628"/>
                        <a:ext cx="620462" cy="406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17491"/>
              </p:ext>
            </p:extLst>
          </p:nvPr>
        </p:nvGraphicFramePr>
        <p:xfrm>
          <a:off x="7895826" y="303358"/>
          <a:ext cx="4826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Equation" r:id="rId22" imgW="203040" imgH="177480" progId="Equation.DSMT4">
                  <p:embed/>
                </p:oleObj>
              </mc:Choice>
              <mc:Fallback>
                <p:oleObj name="Equation" r:id="rId22" imgW="20304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895826" y="303358"/>
                        <a:ext cx="482600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801071"/>
              </p:ext>
            </p:extLst>
          </p:nvPr>
        </p:nvGraphicFramePr>
        <p:xfrm>
          <a:off x="7248254" y="3178702"/>
          <a:ext cx="161290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Equation" r:id="rId24" imgW="749160" imgH="241200" progId="Equation.DSMT4">
                  <p:embed/>
                </p:oleObj>
              </mc:Choice>
              <mc:Fallback>
                <p:oleObj name="Equation" r:id="rId24" imgW="749160" imgH="2412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248254" y="3178702"/>
                        <a:ext cx="1612902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947728"/>
              </p:ext>
            </p:extLst>
          </p:nvPr>
        </p:nvGraphicFramePr>
        <p:xfrm>
          <a:off x="8378304" y="3857171"/>
          <a:ext cx="2968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" name="Equation" r:id="rId26" imgW="126720" imgH="177480" progId="Equation.DSMT4">
                  <p:embed/>
                </p:oleObj>
              </mc:Choice>
              <mc:Fallback>
                <p:oleObj name="Equation" r:id="rId26" imgW="126720" imgH="177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378304" y="3857171"/>
                        <a:ext cx="296863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892796"/>
              </p:ext>
            </p:extLst>
          </p:nvPr>
        </p:nvGraphicFramePr>
        <p:xfrm>
          <a:off x="6194140" y="4615265"/>
          <a:ext cx="2434206" cy="653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6" name="Equation" r:id="rId28" imgW="774360" imgH="203040" progId="Equation.DSMT4">
                  <p:embed/>
                </p:oleObj>
              </mc:Choice>
              <mc:Fallback>
                <p:oleObj name="Equation" r:id="rId28" imgW="774360" imgH="203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194140" y="4615265"/>
                        <a:ext cx="2434206" cy="653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84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1" y="164307"/>
            <a:ext cx="11987407" cy="613615"/>
          </a:xfrm>
          <a:prstGeom prst="rect">
            <a:avLst/>
          </a:prstGeom>
        </p:spPr>
      </p:pic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847380"/>
              </p:ext>
            </p:extLst>
          </p:nvPr>
        </p:nvGraphicFramePr>
        <p:xfrm>
          <a:off x="11301934" y="658956"/>
          <a:ext cx="5651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8" name="Equation" r:id="rId4" imgW="241200" imgH="215640" progId="Equation.DSMT4">
                  <p:embed/>
                </p:oleObj>
              </mc:Choice>
              <mc:Fallback>
                <p:oleObj name="Equation" r:id="rId4" imgW="241200" imgH="2156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01934" y="658956"/>
                        <a:ext cx="56515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810101"/>
              </p:ext>
            </p:extLst>
          </p:nvPr>
        </p:nvGraphicFramePr>
        <p:xfrm>
          <a:off x="563421" y="1047102"/>
          <a:ext cx="5651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9" name="Equation" r:id="rId6" imgW="241200" imgH="215640" progId="Equation.DSMT4">
                  <p:embed/>
                </p:oleObj>
              </mc:Choice>
              <mc:Fallback>
                <p:oleObj name="Equation" r:id="rId6" imgW="241200" imgH="2156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421" y="1047102"/>
                        <a:ext cx="56515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297853"/>
              </p:ext>
            </p:extLst>
          </p:nvPr>
        </p:nvGraphicFramePr>
        <p:xfrm>
          <a:off x="7550814" y="708714"/>
          <a:ext cx="163671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" name="Equation" r:id="rId7" imgW="698400" imgH="203040" progId="Equation.DSMT4">
                  <p:embed/>
                </p:oleObj>
              </mc:Choice>
              <mc:Fallback>
                <p:oleObj name="Equation" r:id="rId7" imgW="69840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0814" y="708714"/>
                        <a:ext cx="1636713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391854"/>
              </p:ext>
            </p:extLst>
          </p:nvPr>
        </p:nvGraphicFramePr>
        <p:xfrm>
          <a:off x="1380533" y="1077264"/>
          <a:ext cx="163671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Equation" r:id="rId9" imgW="698400" imgH="203040" progId="Equation.DSMT4">
                  <p:embed/>
                </p:oleObj>
              </mc:Choice>
              <mc:Fallback>
                <p:oleObj name="Equation" r:id="rId9" imgW="698400" imgH="203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80533" y="1077264"/>
                        <a:ext cx="1636713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500423"/>
              </p:ext>
            </p:extLst>
          </p:nvPr>
        </p:nvGraphicFramePr>
        <p:xfrm>
          <a:off x="1128571" y="1867144"/>
          <a:ext cx="22907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2" name="Equation" r:id="rId10" imgW="977760" imgH="63360" progId="Equation.DSMT4">
                  <p:embed/>
                </p:oleObj>
              </mc:Choice>
              <mc:Fallback>
                <p:oleObj name="Equation" r:id="rId10" imgW="977760" imgH="6336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28571" y="1867144"/>
                        <a:ext cx="2290763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526549"/>
              </p:ext>
            </p:extLst>
          </p:nvPr>
        </p:nvGraphicFramePr>
        <p:xfrm>
          <a:off x="2673400" y="1998053"/>
          <a:ext cx="357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3" name="Equation" r:id="rId12" imgW="152280" imgH="215640" progId="Equation.DSMT4">
                  <p:embed/>
                </p:oleObj>
              </mc:Choice>
              <mc:Fallback>
                <p:oleObj name="Equation" r:id="rId12" imgW="152280" imgH="2156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73400" y="1998053"/>
                        <a:ext cx="357188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1526156" y="1448828"/>
            <a:ext cx="0" cy="43869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672697"/>
              </p:ext>
            </p:extLst>
          </p:nvPr>
        </p:nvGraphicFramePr>
        <p:xfrm>
          <a:off x="1367493" y="2044885"/>
          <a:ext cx="2968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367493" y="2044885"/>
                        <a:ext cx="296863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>
            <a:off x="910136" y="1582112"/>
            <a:ext cx="397585" cy="4374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04573" y="1852834"/>
            <a:ext cx="219169" cy="2950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252824"/>
              </p:ext>
            </p:extLst>
          </p:nvPr>
        </p:nvGraphicFramePr>
        <p:xfrm>
          <a:off x="1671780" y="1488395"/>
          <a:ext cx="4746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5" name="Equation" r:id="rId16" imgW="203040" imgH="164880" progId="Equation.DSMT4">
                  <p:embed/>
                </p:oleObj>
              </mc:Choice>
              <mc:Fallback>
                <p:oleObj name="Equation" r:id="rId16" imgW="203040" imgH="1648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71780" y="1488395"/>
                        <a:ext cx="474663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790743"/>
              </p:ext>
            </p:extLst>
          </p:nvPr>
        </p:nvGraphicFramePr>
        <p:xfrm>
          <a:off x="1683031" y="2044885"/>
          <a:ext cx="44608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6" name="Equation" r:id="rId18" imgW="190440" imgH="164880" progId="Equation.DSMT4">
                  <p:embed/>
                </p:oleObj>
              </mc:Choice>
              <mc:Fallback>
                <p:oleObj name="Equation" r:id="rId18" imgW="190440" imgH="1648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683031" y="2044885"/>
                        <a:ext cx="446087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983059" y="1546929"/>
            <a:ext cx="913193" cy="5699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143130" y="1852834"/>
            <a:ext cx="219169" cy="2950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142203"/>
              </p:ext>
            </p:extLst>
          </p:nvPr>
        </p:nvGraphicFramePr>
        <p:xfrm>
          <a:off x="2276475" y="1474788"/>
          <a:ext cx="2968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7"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276475" y="1474788"/>
                        <a:ext cx="296863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074354"/>
              </p:ext>
            </p:extLst>
          </p:nvPr>
        </p:nvGraphicFramePr>
        <p:xfrm>
          <a:off x="2308581" y="2044885"/>
          <a:ext cx="2667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308581" y="2044885"/>
                        <a:ext cx="266700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>
          <a:xfrm>
            <a:off x="1043618" y="1515898"/>
            <a:ext cx="1272272" cy="59694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525970" y="1817808"/>
            <a:ext cx="219169" cy="2950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915968"/>
              </p:ext>
            </p:extLst>
          </p:nvPr>
        </p:nvGraphicFramePr>
        <p:xfrm>
          <a:off x="2655888" y="1474788"/>
          <a:ext cx="4762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Equation" r:id="rId24" imgW="203040" imgH="177480" progId="Equation.DSMT4">
                  <p:embed/>
                </p:oleObj>
              </mc:Choice>
              <mc:Fallback>
                <p:oleObj name="Equation" r:id="rId24" imgW="203040" imgH="1774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655888" y="1474788"/>
                        <a:ext cx="476250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392256"/>
              </p:ext>
            </p:extLst>
          </p:nvPr>
        </p:nvGraphicFramePr>
        <p:xfrm>
          <a:off x="2831844" y="2032550"/>
          <a:ext cx="2968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26" imgW="126720" imgH="164880" progId="Equation.DSMT4">
                  <p:embed/>
                </p:oleObj>
              </mc:Choice>
              <mc:Fallback>
                <p:oleObj name="Equation" r:id="rId26" imgW="126720" imgH="1648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831844" y="2032550"/>
                        <a:ext cx="296863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157424"/>
              </p:ext>
            </p:extLst>
          </p:nvPr>
        </p:nvGraphicFramePr>
        <p:xfrm>
          <a:off x="1267181" y="2863497"/>
          <a:ext cx="20828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28" imgW="888840" imgH="203040" progId="Equation.DSMT4">
                  <p:embed/>
                </p:oleObj>
              </mc:Choice>
              <mc:Fallback>
                <p:oleObj name="Equation" r:id="rId28" imgW="888840" imgH="203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267181" y="2863497"/>
                        <a:ext cx="2082800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02993"/>
              </p:ext>
            </p:extLst>
          </p:nvPr>
        </p:nvGraphicFramePr>
        <p:xfrm>
          <a:off x="1128571" y="3599764"/>
          <a:ext cx="2789814" cy="1001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30" imgW="1130040" imgH="393480" progId="Equation.DSMT4">
                  <p:embed/>
                </p:oleObj>
              </mc:Choice>
              <mc:Fallback>
                <p:oleObj name="Equation" r:id="rId30" imgW="1130040" imgH="393480" progId="Equation.DSMT4">
                  <p:embed/>
                  <p:pic>
                    <p:nvPicPr>
                      <p:cNvPr id="61" name="Object 60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128571" y="3599764"/>
                        <a:ext cx="2789814" cy="1001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28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69591"/>
            <a:ext cx="12010030" cy="64224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363804"/>
              </p:ext>
            </p:extLst>
          </p:nvPr>
        </p:nvGraphicFramePr>
        <p:xfrm>
          <a:off x="11301934" y="658956"/>
          <a:ext cx="5651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Equation" r:id="rId4" imgW="241200" imgH="215640" progId="Equation.DSMT4">
                  <p:embed/>
                </p:oleObj>
              </mc:Choice>
              <mc:Fallback>
                <p:oleObj name="Equation" r:id="rId4" imgW="241200" imgH="2156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01934" y="658956"/>
                        <a:ext cx="56515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122226"/>
              </p:ext>
            </p:extLst>
          </p:nvPr>
        </p:nvGraphicFramePr>
        <p:xfrm>
          <a:off x="563421" y="1047102"/>
          <a:ext cx="5651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Equation" r:id="rId6" imgW="241200" imgH="215640" progId="Equation.DSMT4">
                  <p:embed/>
                </p:oleObj>
              </mc:Choice>
              <mc:Fallback>
                <p:oleObj name="Equation" r:id="rId6" imgW="241200" imgH="2156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3421" y="1047102"/>
                        <a:ext cx="56515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763170"/>
              </p:ext>
            </p:extLst>
          </p:nvPr>
        </p:nvGraphicFramePr>
        <p:xfrm>
          <a:off x="7178675" y="708025"/>
          <a:ext cx="237966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Equation" r:id="rId8" imgW="1015920" imgH="203040" progId="Equation.DSMT4">
                  <p:embed/>
                </p:oleObj>
              </mc:Choice>
              <mc:Fallback>
                <p:oleObj name="Equation" r:id="rId8" imgW="1015920" imgH="203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78675" y="708025"/>
                        <a:ext cx="2379663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27413"/>
              </p:ext>
            </p:extLst>
          </p:nvPr>
        </p:nvGraphicFramePr>
        <p:xfrm>
          <a:off x="1405069" y="1038993"/>
          <a:ext cx="23812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Equation" r:id="rId10" imgW="1015920" imgH="203040" progId="Equation.DSMT4">
                  <p:embed/>
                </p:oleObj>
              </mc:Choice>
              <mc:Fallback>
                <p:oleObj name="Equation" r:id="rId10" imgW="101592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05069" y="1038993"/>
                        <a:ext cx="2381250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088229"/>
              </p:ext>
            </p:extLst>
          </p:nvPr>
        </p:nvGraphicFramePr>
        <p:xfrm>
          <a:off x="1128571" y="1867144"/>
          <a:ext cx="2657748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9" name="Equation" r:id="rId12" imgW="977760" imgH="63360" progId="Equation.DSMT4">
                  <p:embed/>
                </p:oleObj>
              </mc:Choice>
              <mc:Fallback>
                <p:oleObj name="Equation" r:id="rId12" imgW="977760" imgH="6336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28571" y="1867144"/>
                        <a:ext cx="2657748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955799"/>
              </p:ext>
            </p:extLst>
          </p:nvPr>
        </p:nvGraphicFramePr>
        <p:xfrm>
          <a:off x="3334317" y="1943344"/>
          <a:ext cx="357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Equation" r:id="rId14" imgW="152280" imgH="215640" progId="Equation.DSMT4">
                  <p:embed/>
                </p:oleObj>
              </mc:Choice>
              <mc:Fallback>
                <p:oleObj name="Equation" r:id="rId14" imgW="152280" imgH="2156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334317" y="1943344"/>
                        <a:ext cx="357188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1526156" y="1448828"/>
            <a:ext cx="0" cy="43869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199157"/>
              </p:ext>
            </p:extLst>
          </p:nvPr>
        </p:nvGraphicFramePr>
        <p:xfrm>
          <a:off x="1411288" y="2044700"/>
          <a:ext cx="2079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" name="Equation" r:id="rId16" imgW="88560" imgH="164880" progId="Equation.DSMT4">
                  <p:embed/>
                </p:oleObj>
              </mc:Choice>
              <mc:Fallback>
                <p:oleObj name="Equation" r:id="rId16" imgW="88560" imgH="1648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411288" y="2044700"/>
                        <a:ext cx="207962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910136" y="1582112"/>
            <a:ext cx="397585" cy="4374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704573" y="1852834"/>
            <a:ext cx="219169" cy="2950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76919"/>
              </p:ext>
            </p:extLst>
          </p:nvPr>
        </p:nvGraphicFramePr>
        <p:xfrm>
          <a:off x="1671780" y="1488395"/>
          <a:ext cx="4746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" name="Equation" r:id="rId18" imgW="203040" imgH="164880" progId="Equation.DSMT4">
                  <p:embed/>
                </p:oleObj>
              </mc:Choice>
              <mc:Fallback>
                <p:oleObj name="Equation" r:id="rId18" imgW="203040" imgH="1648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671780" y="1488395"/>
                        <a:ext cx="474663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961"/>
              </p:ext>
            </p:extLst>
          </p:nvPr>
        </p:nvGraphicFramePr>
        <p:xfrm>
          <a:off x="1668463" y="2044700"/>
          <a:ext cx="4746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3" name="Equation" r:id="rId20" imgW="203040" imgH="164880" progId="Equation.DSMT4">
                  <p:embed/>
                </p:oleObj>
              </mc:Choice>
              <mc:Fallback>
                <p:oleObj name="Equation" r:id="rId20" imgW="203040" imgH="16488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668463" y="2044700"/>
                        <a:ext cx="474662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983059" y="1546929"/>
            <a:ext cx="913193" cy="5699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143130" y="1852834"/>
            <a:ext cx="219169" cy="2950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085810"/>
              </p:ext>
            </p:extLst>
          </p:nvPr>
        </p:nvGraphicFramePr>
        <p:xfrm>
          <a:off x="2312795" y="1470793"/>
          <a:ext cx="4143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Equation" r:id="rId22" imgW="177480" imgH="177480" progId="Equation.DSMT4">
                  <p:embed/>
                </p:oleObj>
              </mc:Choice>
              <mc:Fallback>
                <p:oleObj name="Equation" r:id="rId22" imgW="177480" imgH="17748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312795" y="1470793"/>
                        <a:ext cx="414337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170153"/>
              </p:ext>
            </p:extLst>
          </p:nvPr>
        </p:nvGraphicFramePr>
        <p:xfrm>
          <a:off x="2401888" y="2044700"/>
          <a:ext cx="29686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Equation" r:id="rId24" imgW="126720" imgH="177480" progId="Equation.DSMT4">
                  <p:embed/>
                </p:oleObj>
              </mc:Choice>
              <mc:Fallback>
                <p:oleObj name="Equation" r:id="rId24" imgW="126720" imgH="17748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401888" y="2044700"/>
                        <a:ext cx="296862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>
            <a:off x="1043618" y="1515898"/>
            <a:ext cx="1272272" cy="59694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658697" y="1831884"/>
            <a:ext cx="219169" cy="2950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525806"/>
              </p:ext>
            </p:extLst>
          </p:nvPr>
        </p:nvGraphicFramePr>
        <p:xfrm>
          <a:off x="2919546" y="1484557"/>
          <a:ext cx="2968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Equation" r:id="rId26" imgW="126720" imgH="177480" progId="Equation.DSMT4">
                  <p:embed/>
                </p:oleObj>
              </mc:Choice>
              <mc:Fallback>
                <p:oleObj name="Equation" r:id="rId26" imgW="126720" imgH="177480" progId="Equation.DSMT4">
                  <p:embed/>
                  <p:pic>
                    <p:nvPicPr>
                      <p:cNvPr id="51" name="Object 50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919546" y="1484557"/>
                        <a:ext cx="296862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158688"/>
              </p:ext>
            </p:extLst>
          </p:nvPr>
        </p:nvGraphicFramePr>
        <p:xfrm>
          <a:off x="2929660" y="2021081"/>
          <a:ext cx="2682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Equation" r:id="rId28" imgW="114120" imgH="177480" progId="Equation.DSMT4">
                  <p:embed/>
                </p:oleObj>
              </mc:Choice>
              <mc:Fallback>
                <p:oleObj name="Equation" r:id="rId28" imgW="114120" imgH="177480" progId="Equation.DSMT4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929660" y="2021081"/>
                        <a:ext cx="268288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1103178" y="1415719"/>
            <a:ext cx="1816368" cy="74223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48503" y="1852834"/>
            <a:ext cx="219169" cy="2950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421196"/>
              </p:ext>
            </p:extLst>
          </p:nvPr>
        </p:nvGraphicFramePr>
        <p:xfrm>
          <a:off x="3134675" y="1469500"/>
          <a:ext cx="6540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Equation" r:id="rId30" imgW="279360" imgH="164880" progId="Equation.DSMT4">
                  <p:embed/>
                </p:oleObj>
              </mc:Choice>
              <mc:Fallback>
                <p:oleObj name="Equation" r:id="rId30" imgW="279360" imgH="1648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134675" y="1469500"/>
                        <a:ext cx="65405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220732"/>
              </p:ext>
            </p:extLst>
          </p:nvPr>
        </p:nvGraphicFramePr>
        <p:xfrm>
          <a:off x="3444801" y="1944430"/>
          <a:ext cx="2968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Equation" r:id="rId32" imgW="126720" imgH="177480" progId="Equation.DSMT4">
                  <p:embed/>
                </p:oleObj>
              </mc:Choice>
              <mc:Fallback>
                <p:oleObj name="Equation" r:id="rId32" imgW="12672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3444801" y="1944430"/>
                        <a:ext cx="296862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145143"/>
              </p:ext>
            </p:extLst>
          </p:nvPr>
        </p:nvGraphicFramePr>
        <p:xfrm>
          <a:off x="1515269" y="2797549"/>
          <a:ext cx="15763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" name="Equation" r:id="rId34" imgW="672840" imgH="203040" progId="Equation.DSMT4">
                  <p:embed/>
                </p:oleObj>
              </mc:Choice>
              <mc:Fallback>
                <p:oleObj name="Equation" r:id="rId34" imgW="6728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515269" y="2797549"/>
                        <a:ext cx="1576388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63634"/>
              </p:ext>
            </p:extLst>
          </p:nvPr>
        </p:nvGraphicFramePr>
        <p:xfrm>
          <a:off x="1197769" y="3533124"/>
          <a:ext cx="240823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Equation" r:id="rId36" imgW="1028520" imgH="228600" progId="Equation.DSMT4">
                  <p:embed/>
                </p:oleObj>
              </mc:Choice>
              <mc:Fallback>
                <p:oleObj name="Equation" r:id="rId36" imgW="1028520" imgH="2286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1197769" y="3533124"/>
                        <a:ext cx="2408237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529692"/>
              </p:ext>
            </p:extLst>
          </p:nvPr>
        </p:nvGraphicFramePr>
        <p:xfrm>
          <a:off x="1313404" y="4379636"/>
          <a:ext cx="2288082" cy="731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" name="Equation" r:id="rId38" imgW="736560" imgH="228600" progId="Equation.DSMT4">
                  <p:embed/>
                </p:oleObj>
              </mc:Choice>
              <mc:Fallback>
                <p:oleObj name="Equation" r:id="rId38" imgW="736560" imgH="22860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313404" y="4379636"/>
                        <a:ext cx="2288082" cy="731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11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42" y="87054"/>
            <a:ext cx="7964058" cy="1901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412" y="2096331"/>
            <a:ext cx="11442529" cy="79355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703326"/>
              </p:ext>
            </p:extLst>
          </p:nvPr>
        </p:nvGraphicFramePr>
        <p:xfrm>
          <a:off x="470273" y="2698097"/>
          <a:ext cx="2125009" cy="1196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5" imgW="838080" imgH="457200" progId="Equation.DSMT4">
                  <p:embed/>
                </p:oleObj>
              </mc:Choice>
              <mc:Fallback>
                <p:oleObj name="Equation" r:id="rId5" imgW="838080" imgH="457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0273" y="2698097"/>
                        <a:ext cx="2125009" cy="1196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750754"/>
              </p:ext>
            </p:extLst>
          </p:nvPr>
        </p:nvGraphicFramePr>
        <p:xfrm>
          <a:off x="2690813" y="2747963"/>
          <a:ext cx="1931987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7" imgW="761760" imgH="419040" progId="Equation.DSMT4">
                  <p:embed/>
                </p:oleObj>
              </mc:Choice>
              <mc:Fallback>
                <p:oleObj name="Equation" r:id="rId7" imgW="76176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90813" y="2747963"/>
                        <a:ext cx="1931987" cy="1096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80073"/>
              </p:ext>
            </p:extLst>
          </p:nvPr>
        </p:nvGraphicFramePr>
        <p:xfrm>
          <a:off x="565804" y="4141415"/>
          <a:ext cx="2125009" cy="1196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9" imgW="838080" imgH="457200" progId="Equation.DSMT4">
                  <p:embed/>
                </p:oleObj>
              </mc:Choice>
              <mc:Fallback>
                <p:oleObj name="Equation" r:id="rId9" imgW="83808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5804" y="4141415"/>
                        <a:ext cx="2125009" cy="1196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151199"/>
              </p:ext>
            </p:extLst>
          </p:nvPr>
        </p:nvGraphicFramePr>
        <p:xfrm>
          <a:off x="2919413" y="4496557"/>
          <a:ext cx="8366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1" imgW="330120" imgH="177480" progId="Equation.DSMT4">
                  <p:embed/>
                </p:oleObj>
              </mc:Choice>
              <mc:Fallback>
                <p:oleObj name="Equation" r:id="rId11" imgW="33012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19413" y="4496557"/>
                        <a:ext cx="836613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689795"/>
              </p:ext>
            </p:extLst>
          </p:nvPr>
        </p:nvGraphicFramePr>
        <p:xfrm>
          <a:off x="5864225" y="2747963"/>
          <a:ext cx="2319338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3" imgW="914400" imgH="457200" progId="Equation.DSMT4">
                  <p:embed/>
                </p:oleObj>
              </mc:Choice>
              <mc:Fallback>
                <p:oleObj name="Equation" r:id="rId13" imgW="91440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864225" y="2747963"/>
                        <a:ext cx="2319338" cy="1195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41992"/>
              </p:ext>
            </p:extLst>
          </p:nvPr>
        </p:nvGraphicFramePr>
        <p:xfrm>
          <a:off x="5940790" y="3997288"/>
          <a:ext cx="2319338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15" imgW="914400" imgH="457200" progId="Equation.DSMT4">
                  <p:embed/>
                </p:oleObj>
              </mc:Choice>
              <mc:Fallback>
                <p:oleObj name="Equation" r:id="rId15" imgW="914400" imgH="457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940790" y="3997288"/>
                        <a:ext cx="2319338" cy="1195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519506"/>
              </p:ext>
            </p:extLst>
          </p:nvPr>
        </p:nvGraphicFramePr>
        <p:xfrm>
          <a:off x="8297014" y="3050511"/>
          <a:ext cx="8366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17" imgW="330120" imgH="177480" progId="Equation.DSMT4">
                  <p:embed/>
                </p:oleObj>
              </mc:Choice>
              <mc:Fallback>
                <p:oleObj name="Equation" r:id="rId17" imgW="3301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297014" y="3050511"/>
                        <a:ext cx="836613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763554"/>
              </p:ext>
            </p:extLst>
          </p:nvPr>
        </p:nvGraphicFramePr>
        <p:xfrm>
          <a:off x="5977676" y="5246613"/>
          <a:ext cx="2319338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19" imgW="914400" imgH="457200" progId="Equation.DSMT4">
                  <p:embed/>
                </p:oleObj>
              </mc:Choice>
              <mc:Fallback>
                <p:oleObj name="Equation" r:id="rId19" imgW="914400" imgH="4572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977676" y="5246613"/>
                        <a:ext cx="2319338" cy="1195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621769"/>
              </p:ext>
            </p:extLst>
          </p:nvPr>
        </p:nvGraphicFramePr>
        <p:xfrm>
          <a:off x="8297014" y="4329074"/>
          <a:ext cx="13192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20" imgW="520560" imgH="203040" progId="Equation.DSMT4">
                  <p:embed/>
                </p:oleObj>
              </mc:Choice>
              <mc:Fallback>
                <p:oleObj name="Equation" r:id="rId20" imgW="52056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297014" y="4329074"/>
                        <a:ext cx="1319212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125530"/>
              </p:ext>
            </p:extLst>
          </p:nvPr>
        </p:nvGraphicFramePr>
        <p:xfrm>
          <a:off x="8377182" y="5628406"/>
          <a:ext cx="6762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22" imgW="266400" imgH="164880" progId="Equation.DSMT4">
                  <p:embed/>
                </p:oleObj>
              </mc:Choice>
              <mc:Fallback>
                <p:oleObj name="Equation" r:id="rId22" imgW="26640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377182" y="5628406"/>
                        <a:ext cx="67627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740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5" ma:contentTypeDescription="Create a new document." ma:contentTypeScope="" ma:versionID="9c453c25707427c4ece600c8b55daa74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5b7cfbd265dd583dc082b7217d502691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3DA3C6-87E1-4E8A-9C60-2721A9A2DDE3}">
  <ds:schemaRefs>
    <ds:schemaRef ds:uri="http://purl.org/dc/elements/1.1/"/>
    <ds:schemaRef ds:uri="16afbebc-ab32-44c2-80b1-4304b545826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c2d5b24f-4081-4d28-a220-dd6f6bbe9446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D2BBEB-58EA-49B0-A1AA-4FD8DCB3AB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072B1A-9586-44E9-B418-FB563C2743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19</Words>
  <Application>Microsoft Office PowerPoint</Application>
  <PresentationFormat>Widescreen</PresentationFormat>
  <Paragraphs>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Equation</vt:lpstr>
      <vt:lpstr>5.4 Dividing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Dividing Polynomials</dc:title>
  <dc:creator>Stewart, Melissa</dc:creator>
  <cp:lastModifiedBy>Ringel, Charles</cp:lastModifiedBy>
  <cp:revision>27</cp:revision>
  <dcterms:created xsi:type="dcterms:W3CDTF">2019-11-04T17:21:20Z</dcterms:created>
  <dcterms:modified xsi:type="dcterms:W3CDTF">2019-11-15T13:05:26Z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