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handoutMasterIdLst>
    <p:handoutMasterId r:id="rId16"/>
  </p:handoutMasterIdLst>
  <p:sldIdLst>
    <p:sldId id="256" r:id="rId5"/>
    <p:sldId id="257" r:id="rId6"/>
    <p:sldId id="258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9283700" cy="6985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1"/>
            <a:ext cx="4022937" cy="350463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842CEE1-FA68-4C4E-89B4-48C4A1C70A0B}" type="datetimeFigureOut">
              <a:rPr lang="en-US" smtClean="0"/>
              <a:t>12/02/2019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50462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C71BA9B-7605-4F96-BB24-46F29B9A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12/02/2019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12/02/2019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12/02/2019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12/02/2019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12/02/2019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47.pn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47.bin"/><Relationship Id="rId3" Type="http://schemas.openxmlformats.org/officeDocument/2006/relationships/image" Target="../media/image57.png"/><Relationship Id="rId21" Type="http://schemas.openxmlformats.org/officeDocument/2006/relationships/image" Target="../media/image56.wmf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4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55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4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2.bin"/><Relationship Id="rId3" Type="http://schemas.openxmlformats.org/officeDocument/2006/relationships/image" Target="../media/image28.png"/><Relationship Id="rId7" Type="http://schemas.openxmlformats.org/officeDocument/2006/relationships/image" Target="../media/image23.wmf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1.bin"/><Relationship Id="rId5" Type="http://schemas.openxmlformats.org/officeDocument/2006/relationships/image" Target="../media/image22.wmf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1.bin"/><Relationship Id="rId3" Type="http://schemas.openxmlformats.org/officeDocument/2006/relationships/image" Target="../media/image38.pn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37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702" y="1885291"/>
            <a:ext cx="8361229" cy="2098226"/>
          </a:xfrm>
        </p:spPr>
        <p:txBody>
          <a:bodyPr/>
          <a:lstStyle/>
          <a:p>
            <a:r>
              <a:rPr lang="en-US" dirty="0" smtClean="0"/>
              <a:t>6.2 </a:t>
            </a:r>
            <a:r>
              <a:rPr lang="en-US" dirty="0" smtClean="0"/>
              <a:t>Factor </a:t>
            </a:r>
            <a:r>
              <a:rPr lang="en-US" dirty="0" smtClean="0"/>
              <a:t>Trinomials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8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63" y="0"/>
            <a:ext cx="9545637" cy="119320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250048"/>
              </p:ext>
            </p:extLst>
          </p:nvPr>
        </p:nvGraphicFramePr>
        <p:xfrm>
          <a:off x="1009650" y="1397000"/>
          <a:ext cx="14366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495000" imgH="177480" progId="Equation.DSMT4">
                  <p:embed/>
                </p:oleObj>
              </mc:Choice>
              <mc:Fallback>
                <p:oleObj name="Equation" r:id="rId4" imgW="49500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650" y="1397000"/>
                        <a:ext cx="143668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622556"/>
              </p:ext>
            </p:extLst>
          </p:nvPr>
        </p:nvGraphicFramePr>
        <p:xfrm>
          <a:off x="1065213" y="2035175"/>
          <a:ext cx="1473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6" imgW="507960" imgH="177480" progId="Equation.DSMT4">
                  <p:embed/>
                </p:oleObj>
              </mc:Choice>
              <mc:Fallback>
                <p:oleObj name="Equation" r:id="rId6" imgW="50796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65213" y="2035175"/>
                        <a:ext cx="14732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249367"/>
              </p:ext>
            </p:extLst>
          </p:nvPr>
        </p:nvGraphicFramePr>
        <p:xfrm>
          <a:off x="741363" y="2726332"/>
          <a:ext cx="23225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8" imgW="799920" imgH="203040" progId="Equation.DSMT4">
                  <p:embed/>
                </p:oleObj>
              </mc:Choice>
              <mc:Fallback>
                <p:oleObj name="Equation" r:id="rId8" imgW="7999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1363" y="2726332"/>
                        <a:ext cx="23225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420961"/>
              </p:ext>
            </p:extLst>
          </p:nvPr>
        </p:nvGraphicFramePr>
        <p:xfrm>
          <a:off x="6553200" y="1387475"/>
          <a:ext cx="2360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0" imgW="812520" imgH="203040" progId="Equation.DSMT4">
                  <p:embed/>
                </p:oleObj>
              </mc:Choice>
              <mc:Fallback>
                <p:oleObj name="Equation" r:id="rId10" imgW="8125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53200" y="1387475"/>
                        <a:ext cx="23606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083021"/>
              </p:ext>
            </p:extLst>
          </p:nvPr>
        </p:nvGraphicFramePr>
        <p:xfrm>
          <a:off x="6148388" y="2132013"/>
          <a:ext cx="31702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2" imgW="1091880" imgH="203040" progId="Equation.DSMT4">
                  <p:embed/>
                </p:oleObj>
              </mc:Choice>
              <mc:Fallback>
                <p:oleObj name="Equation" r:id="rId12" imgW="10918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48388" y="2132013"/>
                        <a:ext cx="317023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26935"/>
              </p:ext>
            </p:extLst>
          </p:nvPr>
        </p:nvGraphicFramePr>
        <p:xfrm>
          <a:off x="5724525" y="2873375"/>
          <a:ext cx="4017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4" imgW="1384200" imgH="228600" progId="Equation.DSMT4">
                  <p:embed/>
                </p:oleObj>
              </mc:Choice>
              <mc:Fallback>
                <p:oleObj name="Equation" r:id="rId14" imgW="138420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724525" y="2873375"/>
                        <a:ext cx="401796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374910"/>
              </p:ext>
            </p:extLst>
          </p:nvPr>
        </p:nvGraphicFramePr>
        <p:xfrm>
          <a:off x="5920582" y="3635375"/>
          <a:ext cx="37226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16" imgW="1282680" imgH="203040" progId="Equation.DSMT4">
                  <p:embed/>
                </p:oleObj>
              </mc:Choice>
              <mc:Fallback>
                <p:oleObj name="Equation" r:id="rId16" imgW="12826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920582" y="3635375"/>
                        <a:ext cx="372268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666924"/>
              </p:ext>
            </p:extLst>
          </p:nvPr>
        </p:nvGraphicFramePr>
        <p:xfrm>
          <a:off x="6480175" y="4244975"/>
          <a:ext cx="2728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18" imgW="939600" imgH="203040" progId="Equation.DSMT4">
                  <p:embed/>
                </p:oleObj>
              </mc:Choice>
              <mc:Fallback>
                <p:oleObj name="Equation" r:id="rId18" imgW="93960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480175" y="4244975"/>
                        <a:ext cx="272891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79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952" y="158750"/>
            <a:ext cx="10311848" cy="10541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496919"/>
              </p:ext>
            </p:extLst>
          </p:nvPr>
        </p:nvGraphicFramePr>
        <p:xfrm>
          <a:off x="6102350" y="1212850"/>
          <a:ext cx="3578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4" imgW="1231560" imgH="228600" progId="Equation.DSMT4">
                  <p:embed/>
                </p:oleObj>
              </mc:Choice>
              <mc:Fallback>
                <p:oleObj name="Equation" r:id="rId4" imgW="123156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02350" y="1212850"/>
                        <a:ext cx="357822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722274"/>
              </p:ext>
            </p:extLst>
          </p:nvPr>
        </p:nvGraphicFramePr>
        <p:xfrm>
          <a:off x="1009650" y="1397000"/>
          <a:ext cx="14366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6" imgW="495000" imgH="177480" progId="Equation.DSMT4">
                  <p:embed/>
                </p:oleObj>
              </mc:Choice>
              <mc:Fallback>
                <p:oleObj name="Equation" r:id="rId6" imgW="49500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09650" y="1397000"/>
                        <a:ext cx="143668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069836"/>
              </p:ext>
            </p:extLst>
          </p:nvPr>
        </p:nvGraphicFramePr>
        <p:xfrm>
          <a:off x="1230313" y="2035175"/>
          <a:ext cx="11414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8" imgW="393480" imgH="177480" progId="Equation.DSMT4">
                  <p:embed/>
                </p:oleObj>
              </mc:Choice>
              <mc:Fallback>
                <p:oleObj name="Equation" r:id="rId8" imgW="39348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30313" y="2035175"/>
                        <a:ext cx="114141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814234"/>
              </p:ext>
            </p:extLst>
          </p:nvPr>
        </p:nvGraphicFramePr>
        <p:xfrm>
          <a:off x="1146175" y="2725738"/>
          <a:ext cx="1511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0" imgW="520560" imgH="203040" progId="Equation.DSMT4">
                  <p:embed/>
                </p:oleObj>
              </mc:Choice>
              <mc:Fallback>
                <p:oleObj name="Equation" r:id="rId10" imgW="5205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46175" y="2725738"/>
                        <a:ext cx="1511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39162"/>
              </p:ext>
            </p:extLst>
          </p:nvPr>
        </p:nvGraphicFramePr>
        <p:xfrm>
          <a:off x="5753100" y="1882775"/>
          <a:ext cx="42783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2" imgW="1473120" imgH="228600" progId="Equation.DSMT4">
                  <p:embed/>
                </p:oleObj>
              </mc:Choice>
              <mc:Fallback>
                <p:oleObj name="Equation" r:id="rId12" imgW="147312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753100" y="1882775"/>
                        <a:ext cx="427831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765074"/>
              </p:ext>
            </p:extLst>
          </p:nvPr>
        </p:nvGraphicFramePr>
        <p:xfrm>
          <a:off x="5384800" y="2516188"/>
          <a:ext cx="50149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4" imgW="1726920" imgH="279360" progId="Equation.DSMT4">
                  <p:embed/>
                </p:oleObj>
              </mc:Choice>
              <mc:Fallback>
                <p:oleObj name="Equation" r:id="rId14" imgW="1726920" imgH="2793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84800" y="2516188"/>
                        <a:ext cx="5014913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014972"/>
              </p:ext>
            </p:extLst>
          </p:nvPr>
        </p:nvGraphicFramePr>
        <p:xfrm>
          <a:off x="5605463" y="3392488"/>
          <a:ext cx="457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6" imgW="1574640" imgH="253800" progId="Equation.DSMT4">
                  <p:embed/>
                </p:oleObj>
              </mc:Choice>
              <mc:Fallback>
                <p:oleObj name="Equation" r:id="rId16" imgW="157464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605463" y="3392488"/>
                        <a:ext cx="4572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22359"/>
              </p:ext>
            </p:extLst>
          </p:nvPr>
        </p:nvGraphicFramePr>
        <p:xfrm>
          <a:off x="6048375" y="4276725"/>
          <a:ext cx="36861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8" imgW="1269720" imgH="253800" progId="Equation.DSMT4">
                  <p:embed/>
                </p:oleObj>
              </mc:Choice>
              <mc:Fallback>
                <p:oleObj name="Equation" r:id="rId18" imgW="126972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048375" y="4276725"/>
                        <a:ext cx="368617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10986"/>
              </p:ext>
            </p:extLst>
          </p:nvPr>
        </p:nvGraphicFramePr>
        <p:xfrm>
          <a:off x="6267450" y="5145088"/>
          <a:ext cx="33543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20" imgW="1155600" imgH="228600" progId="Equation.DSMT4">
                  <p:embed/>
                </p:oleObj>
              </mc:Choice>
              <mc:Fallback>
                <p:oleObj name="Equation" r:id="rId20" imgW="115560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267450" y="5145088"/>
                        <a:ext cx="3354388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35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3" y="0"/>
            <a:ext cx="11875778" cy="421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526" y="4216400"/>
            <a:ext cx="4900612" cy="91429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228563"/>
              </p:ext>
            </p:extLst>
          </p:nvPr>
        </p:nvGraphicFramePr>
        <p:xfrm>
          <a:off x="2236788" y="5130693"/>
          <a:ext cx="1365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" imgW="469800" imgH="203040" progId="Equation.DSMT4">
                  <p:embed/>
                </p:oleObj>
              </mc:Choice>
              <mc:Fallback>
                <p:oleObj name="Equation" r:id="rId5" imgW="4698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6788" y="5130693"/>
                        <a:ext cx="13652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149268"/>
              </p:ext>
            </p:extLst>
          </p:nvPr>
        </p:nvGraphicFramePr>
        <p:xfrm>
          <a:off x="3476626" y="5130693"/>
          <a:ext cx="1365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7" imgW="469800" imgH="203040" progId="Equation.DSMT4">
                  <p:embed/>
                </p:oleObj>
              </mc:Choice>
              <mc:Fallback>
                <p:oleObj name="Equation" r:id="rId7" imgW="469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76626" y="5130693"/>
                        <a:ext cx="13652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488272"/>
              </p:ext>
            </p:extLst>
          </p:nvPr>
        </p:nvGraphicFramePr>
        <p:xfrm>
          <a:off x="3055938" y="5168793"/>
          <a:ext cx="3317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55938" y="5168793"/>
                        <a:ext cx="3317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902599"/>
              </p:ext>
            </p:extLst>
          </p:nvPr>
        </p:nvGraphicFramePr>
        <p:xfrm>
          <a:off x="4318640" y="5168793"/>
          <a:ext cx="3317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18640" y="5168793"/>
                        <a:ext cx="3317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604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0"/>
            <a:ext cx="4715405" cy="95726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445555"/>
              </p:ext>
            </p:extLst>
          </p:nvPr>
        </p:nvGraphicFramePr>
        <p:xfrm>
          <a:off x="2351088" y="1201738"/>
          <a:ext cx="13636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469800" imgH="203040" progId="Equation.DSMT4">
                  <p:embed/>
                </p:oleObj>
              </mc:Choice>
              <mc:Fallback>
                <p:oleObj name="Equation" r:id="rId4" imgW="469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51088" y="1201738"/>
                        <a:ext cx="136366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70593"/>
              </p:ext>
            </p:extLst>
          </p:nvPr>
        </p:nvGraphicFramePr>
        <p:xfrm>
          <a:off x="3590925" y="1201738"/>
          <a:ext cx="1363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6" imgW="469800" imgH="203040" progId="Equation.DSMT4">
                  <p:embed/>
                </p:oleObj>
              </mc:Choice>
              <mc:Fallback>
                <p:oleObj name="Equation" r:id="rId6" imgW="4698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90925" y="1201738"/>
                        <a:ext cx="136366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250246"/>
              </p:ext>
            </p:extLst>
          </p:nvPr>
        </p:nvGraphicFramePr>
        <p:xfrm>
          <a:off x="3152775" y="1239838"/>
          <a:ext cx="368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52775" y="1239838"/>
                        <a:ext cx="368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113159"/>
              </p:ext>
            </p:extLst>
          </p:nvPr>
        </p:nvGraphicFramePr>
        <p:xfrm>
          <a:off x="4414838" y="1258888"/>
          <a:ext cx="368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14838" y="1258888"/>
                        <a:ext cx="3683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238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0"/>
            <a:ext cx="5947996" cy="117157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962512"/>
              </p:ext>
            </p:extLst>
          </p:nvPr>
        </p:nvGraphicFramePr>
        <p:xfrm>
          <a:off x="2901950" y="1916113"/>
          <a:ext cx="13636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4" imgW="469800" imgH="203040" progId="Equation.DSMT4">
                  <p:embed/>
                </p:oleObj>
              </mc:Choice>
              <mc:Fallback>
                <p:oleObj name="Equation" r:id="rId4" imgW="4698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01950" y="1916113"/>
                        <a:ext cx="136366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652812"/>
              </p:ext>
            </p:extLst>
          </p:nvPr>
        </p:nvGraphicFramePr>
        <p:xfrm>
          <a:off x="4166393" y="1916113"/>
          <a:ext cx="1365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6" imgW="469800" imgH="203040" progId="Equation.DSMT4">
                  <p:embed/>
                </p:oleObj>
              </mc:Choice>
              <mc:Fallback>
                <p:oleObj name="Equation" r:id="rId6" imgW="4698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66393" y="1916113"/>
                        <a:ext cx="13652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823454"/>
              </p:ext>
            </p:extLst>
          </p:nvPr>
        </p:nvGraphicFramePr>
        <p:xfrm>
          <a:off x="3834606" y="1954213"/>
          <a:ext cx="3317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34606" y="1954213"/>
                        <a:ext cx="3317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569352"/>
              </p:ext>
            </p:extLst>
          </p:nvPr>
        </p:nvGraphicFramePr>
        <p:xfrm>
          <a:off x="5014913" y="1954213"/>
          <a:ext cx="368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14913" y="1954213"/>
                        <a:ext cx="3683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846826"/>
              </p:ext>
            </p:extLst>
          </p:nvPr>
        </p:nvGraphicFramePr>
        <p:xfrm>
          <a:off x="3041650" y="1239044"/>
          <a:ext cx="2212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2" imgW="761760" imgH="203040" progId="Equation.DSMT4">
                  <p:embed/>
                </p:oleObj>
              </mc:Choice>
              <mc:Fallback>
                <p:oleObj name="Equation" r:id="rId12" imgW="7617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41650" y="1239044"/>
                        <a:ext cx="22129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778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212" y="142875"/>
            <a:ext cx="114237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86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87" y="180976"/>
            <a:ext cx="5933664" cy="94773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774330"/>
              </p:ext>
            </p:extLst>
          </p:nvPr>
        </p:nvGraphicFramePr>
        <p:xfrm>
          <a:off x="2605088" y="1373188"/>
          <a:ext cx="17319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596880" imgH="203040" progId="Equation.DSMT4">
                  <p:embed/>
                </p:oleObj>
              </mc:Choice>
              <mc:Fallback>
                <p:oleObj name="Equation" r:id="rId4" imgW="5968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05088" y="1373188"/>
                        <a:ext cx="173196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205949"/>
              </p:ext>
            </p:extLst>
          </p:nvPr>
        </p:nvGraphicFramePr>
        <p:xfrm>
          <a:off x="4210050" y="1373188"/>
          <a:ext cx="1733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6" imgW="596880" imgH="203040" progId="Equation.DSMT4">
                  <p:embed/>
                </p:oleObj>
              </mc:Choice>
              <mc:Fallback>
                <p:oleObj name="Equation" r:id="rId6" imgW="5968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10050" y="1373188"/>
                        <a:ext cx="17335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246057"/>
              </p:ext>
            </p:extLst>
          </p:nvPr>
        </p:nvGraphicFramePr>
        <p:xfrm>
          <a:off x="3601243" y="2227262"/>
          <a:ext cx="12176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8" imgW="419040" imgH="190440" progId="Equation.DSMT4">
                  <p:embed/>
                </p:oleObj>
              </mc:Choice>
              <mc:Fallback>
                <p:oleObj name="Equation" r:id="rId8" imgW="419040" imgH="190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01243" y="2227262"/>
                        <a:ext cx="1217613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3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87" y="438150"/>
            <a:ext cx="10144125" cy="123825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854889"/>
              </p:ext>
            </p:extLst>
          </p:nvPr>
        </p:nvGraphicFramePr>
        <p:xfrm>
          <a:off x="5835649" y="1954213"/>
          <a:ext cx="5889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4" imgW="203040" imgH="177480" progId="Equation.DSMT4">
                  <p:embed/>
                </p:oleObj>
              </mc:Choice>
              <mc:Fallback>
                <p:oleObj name="Equation" r:id="rId4" imgW="2030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35649" y="1954213"/>
                        <a:ext cx="58896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694179"/>
              </p:ext>
            </p:extLst>
          </p:nvPr>
        </p:nvGraphicFramePr>
        <p:xfrm>
          <a:off x="6424611" y="1878013"/>
          <a:ext cx="2286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6" imgW="787320" imgH="228600" progId="Equation.DSMT4">
                  <p:embed/>
                </p:oleObj>
              </mc:Choice>
              <mc:Fallback>
                <p:oleObj name="Equation" r:id="rId6" imgW="7873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4611" y="1878013"/>
                        <a:ext cx="2286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361369"/>
              </p:ext>
            </p:extLst>
          </p:nvPr>
        </p:nvGraphicFramePr>
        <p:xfrm>
          <a:off x="5872162" y="2617788"/>
          <a:ext cx="5889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72162" y="2617788"/>
                        <a:ext cx="588962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904998"/>
              </p:ext>
            </p:extLst>
          </p:nvPr>
        </p:nvGraphicFramePr>
        <p:xfrm>
          <a:off x="6424611" y="2598738"/>
          <a:ext cx="14747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9" imgW="507960" imgH="203040" progId="Equation.DSMT4">
                  <p:embed/>
                </p:oleObj>
              </mc:Choice>
              <mc:Fallback>
                <p:oleObj name="Equation" r:id="rId9" imgW="5079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24611" y="2598738"/>
                        <a:ext cx="147478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911493"/>
              </p:ext>
            </p:extLst>
          </p:nvPr>
        </p:nvGraphicFramePr>
        <p:xfrm>
          <a:off x="7769223" y="2598738"/>
          <a:ext cx="1438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11" imgW="495000" imgH="203040" progId="Equation.DSMT4">
                  <p:embed/>
                </p:oleObj>
              </mc:Choice>
              <mc:Fallback>
                <p:oleObj name="Equation" r:id="rId11" imgW="49500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69223" y="2598738"/>
                        <a:ext cx="14382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827768"/>
              </p:ext>
            </p:extLst>
          </p:nvPr>
        </p:nvGraphicFramePr>
        <p:xfrm>
          <a:off x="7308849" y="2636838"/>
          <a:ext cx="3317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3" imgW="114120" imgH="177480" progId="Equation.DSMT4">
                  <p:embed/>
                </p:oleObj>
              </mc:Choice>
              <mc:Fallback>
                <p:oleObj name="Equation" r:id="rId13" imgW="11412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08849" y="2636838"/>
                        <a:ext cx="3317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282543"/>
              </p:ext>
            </p:extLst>
          </p:nvPr>
        </p:nvGraphicFramePr>
        <p:xfrm>
          <a:off x="8655049" y="2617788"/>
          <a:ext cx="2571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5" imgW="88560" imgH="164880" progId="Equation.DSMT4">
                  <p:embed/>
                </p:oleObj>
              </mc:Choice>
              <mc:Fallback>
                <p:oleObj name="Equation" r:id="rId15" imgW="88560" imgH="1648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655049" y="2617788"/>
                        <a:ext cx="25717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18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49" y="157162"/>
            <a:ext cx="11153775" cy="617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1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99" y="17463"/>
            <a:ext cx="9837739" cy="1274319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457882"/>
              </p:ext>
            </p:extLst>
          </p:nvPr>
        </p:nvGraphicFramePr>
        <p:xfrm>
          <a:off x="1027113" y="1397001"/>
          <a:ext cx="14001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" imgW="482400" imgH="177480" progId="Equation.DSMT4">
                  <p:embed/>
                </p:oleObj>
              </mc:Choice>
              <mc:Fallback>
                <p:oleObj name="Equation" r:id="rId4" imgW="4824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27113" y="1397001"/>
                        <a:ext cx="14001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971553"/>
              </p:ext>
            </p:extLst>
          </p:nvPr>
        </p:nvGraphicFramePr>
        <p:xfrm>
          <a:off x="1174750" y="2035620"/>
          <a:ext cx="1252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74750" y="2035620"/>
                        <a:ext cx="125253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84654"/>
              </p:ext>
            </p:extLst>
          </p:nvPr>
        </p:nvGraphicFramePr>
        <p:xfrm>
          <a:off x="1027113" y="2911475"/>
          <a:ext cx="16589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8" imgW="571320" imgH="203040" progId="Equation.DSMT4">
                  <p:embed/>
                </p:oleObj>
              </mc:Choice>
              <mc:Fallback>
                <p:oleObj name="Equation" r:id="rId8" imgW="571320" imgH="2030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027113" y="2911475"/>
                        <a:ext cx="165893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043086"/>
              </p:ext>
            </p:extLst>
          </p:nvPr>
        </p:nvGraphicFramePr>
        <p:xfrm>
          <a:off x="6480175" y="1349820"/>
          <a:ext cx="2508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0" imgW="863280" imgH="228600" progId="Equation.DSMT4">
                  <p:embed/>
                </p:oleObj>
              </mc:Choice>
              <mc:Fallback>
                <p:oleObj name="Equation" r:id="rId10" imgW="8632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480175" y="1349820"/>
                        <a:ext cx="25082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917106"/>
              </p:ext>
            </p:extLst>
          </p:nvPr>
        </p:nvGraphicFramePr>
        <p:xfrm>
          <a:off x="6111875" y="2093658"/>
          <a:ext cx="3244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12" imgW="1117440" imgH="228600" progId="Equation.DSMT4">
                  <p:embed/>
                </p:oleObj>
              </mc:Choice>
              <mc:Fallback>
                <p:oleObj name="Equation" r:id="rId12" imgW="111744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11875" y="2093658"/>
                        <a:ext cx="32448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590859"/>
              </p:ext>
            </p:extLst>
          </p:nvPr>
        </p:nvGraphicFramePr>
        <p:xfrm>
          <a:off x="5688013" y="2873375"/>
          <a:ext cx="40925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14" imgW="1409400" imgH="228600" progId="Equation.DSMT4">
                  <p:embed/>
                </p:oleObj>
              </mc:Choice>
              <mc:Fallback>
                <p:oleObj name="Equation" r:id="rId14" imgW="140940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88013" y="2873375"/>
                        <a:ext cx="409257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260909"/>
              </p:ext>
            </p:extLst>
          </p:nvPr>
        </p:nvGraphicFramePr>
        <p:xfrm>
          <a:off x="6038850" y="3617913"/>
          <a:ext cx="36115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16" imgW="1244520" imgH="203040" progId="Equation.DSMT4">
                  <p:embed/>
                </p:oleObj>
              </mc:Choice>
              <mc:Fallback>
                <p:oleObj name="Equation" r:id="rId16" imgW="12445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38850" y="3617913"/>
                        <a:ext cx="3611563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07283"/>
              </p:ext>
            </p:extLst>
          </p:nvPr>
        </p:nvGraphicFramePr>
        <p:xfrm>
          <a:off x="6535738" y="4244975"/>
          <a:ext cx="26177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18" imgW="901440" imgH="203040" progId="Equation.DSMT4">
                  <p:embed/>
                </p:oleObj>
              </mc:Choice>
              <mc:Fallback>
                <p:oleObj name="Equation" r:id="rId18" imgW="90144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535738" y="4244975"/>
                        <a:ext cx="2617787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29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B0DB50-4BED-4FA1-84D9-F53FCA0229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F82A87-8947-496B-AA0A-CC23566277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DA8358-26F8-4427-B785-11B4676D093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16afbebc-ab32-44c2-80b1-4304b5458266"/>
    <ds:schemaRef ds:uri="c2d5b24f-4081-4d28-a220-dd6f6bbe944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92</TotalTime>
  <Words>3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Franklin Gothic Book</vt:lpstr>
      <vt:lpstr>Crop</vt:lpstr>
      <vt:lpstr>MathType 6.0 Equation</vt:lpstr>
      <vt:lpstr>6.2 Factor Trinomials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 Factor Trinomials with Leading Coefficient 1</dc:title>
  <dc:creator>Stewart, Melissa</dc:creator>
  <cp:lastModifiedBy>Ringel, Charles</cp:lastModifiedBy>
  <cp:revision>13</cp:revision>
  <cp:lastPrinted>2019-01-28T19:45:06Z</cp:lastPrinted>
  <dcterms:created xsi:type="dcterms:W3CDTF">2019-01-28T19:37:04Z</dcterms:created>
  <dcterms:modified xsi:type="dcterms:W3CDTF">2019-12-02T11:50:40Z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