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image" Target="../media/image108.wmf"/><Relationship Id="rId7" Type="http://schemas.openxmlformats.org/officeDocument/2006/relationships/image" Target="../media/image112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Relationship Id="rId9" Type="http://schemas.openxmlformats.org/officeDocument/2006/relationships/image" Target="../media/image11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image" Target="../media/image118.wmf"/><Relationship Id="rId7" Type="http://schemas.openxmlformats.org/officeDocument/2006/relationships/image" Target="../media/image122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11" Type="http://schemas.openxmlformats.org/officeDocument/2006/relationships/image" Target="../media/image126.wmf"/><Relationship Id="rId5" Type="http://schemas.openxmlformats.org/officeDocument/2006/relationships/image" Target="../media/image120.wmf"/><Relationship Id="rId10" Type="http://schemas.openxmlformats.org/officeDocument/2006/relationships/image" Target="../media/image125.wmf"/><Relationship Id="rId4" Type="http://schemas.openxmlformats.org/officeDocument/2006/relationships/image" Target="../media/image119.wmf"/><Relationship Id="rId9" Type="http://schemas.openxmlformats.org/officeDocument/2006/relationships/image" Target="../media/image12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13" Type="http://schemas.openxmlformats.org/officeDocument/2006/relationships/image" Target="../media/image140.wmf"/><Relationship Id="rId18" Type="http://schemas.openxmlformats.org/officeDocument/2006/relationships/image" Target="../media/image145.wmf"/><Relationship Id="rId3" Type="http://schemas.openxmlformats.org/officeDocument/2006/relationships/image" Target="../media/image130.wmf"/><Relationship Id="rId21" Type="http://schemas.openxmlformats.org/officeDocument/2006/relationships/image" Target="../media/image148.wmf"/><Relationship Id="rId7" Type="http://schemas.openxmlformats.org/officeDocument/2006/relationships/image" Target="../media/image134.wmf"/><Relationship Id="rId12" Type="http://schemas.openxmlformats.org/officeDocument/2006/relationships/image" Target="../media/image139.wmf"/><Relationship Id="rId17" Type="http://schemas.openxmlformats.org/officeDocument/2006/relationships/image" Target="../media/image144.wmf"/><Relationship Id="rId2" Type="http://schemas.openxmlformats.org/officeDocument/2006/relationships/image" Target="../media/image129.wmf"/><Relationship Id="rId16" Type="http://schemas.openxmlformats.org/officeDocument/2006/relationships/image" Target="../media/image143.wmf"/><Relationship Id="rId20" Type="http://schemas.openxmlformats.org/officeDocument/2006/relationships/image" Target="../media/image147.wmf"/><Relationship Id="rId1" Type="http://schemas.openxmlformats.org/officeDocument/2006/relationships/image" Target="../media/image128.wmf"/><Relationship Id="rId6" Type="http://schemas.openxmlformats.org/officeDocument/2006/relationships/image" Target="../media/image133.wmf"/><Relationship Id="rId11" Type="http://schemas.openxmlformats.org/officeDocument/2006/relationships/image" Target="../media/image138.wmf"/><Relationship Id="rId24" Type="http://schemas.openxmlformats.org/officeDocument/2006/relationships/image" Target="../media/image151.wmf"/><Relationship Id="rId5" Type="http://schemas.openxmlformats.org/officeDocument/2006/relationships/image" Target="../media/image132.wmf"/><Relationship Id="rId15" Type="http://schemas.openxmlformats.org/officeDocument/2006/relationships/image" Target="../media/image142.wmf"/><Relationship Id="rId23" Type="http://schemas.openxmlformats.org/officeDocument/2006/relationships/image" Target="../media/image150.wmf"/><Relationship Id="rId10" Type="http://schemas.openxmlformats.org/officeDocument/2006/relationships/image" Target="../media/image137.wmf"/><Relationship Id="rId19" Type="http://schemas.openxmlformats.org/officeDocument/2006/relationships/image" Target="../media/image146.wmf"/><Relationship Id="rId4" Type="http://schemas.openxmlformats.org/officeDocument/2006/relationships/image" Target="../media/image131.wmf"/><Relationship Id="rId9" Type="http://schemas.openxmlformats.org/officeDocument/2006/relationships/image" Target="../media/image136.wmf"/><Relationship Id="rId14" Type="http://schemas.openxmlformats.org/officeDocument/2006/relationships/image" Target="../media/image141.wmf"/><Relationship Id="rId22" Type="http://schemas.openxmlformats.org/officeDocument/2006/relationships/image" Target="../media/image1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image" Target="../media/image72.wmf"/><Relationship Id="rId18" Type="http://schemas.openxmlformats.org/officeDocument/2006/relationships/image" Target="../media/image7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12" Type="http://schemas.openxmlformats.org/officeDocument/2006/relationships/image" Target="../media/image71.wmf"/><Relationship Id="rId17" Type="http://schemas.openxmlformats.org/officeDocument/2006/relationships/image" Target="../media/image76.wmf"/><Relationship Id="rId2" Type="http://schemas.openxmlformats.org/officeDocument/2006/relationships/image" Target="../media/image61.wmf"/><Relationship Id="rId16" Type="http://schemas.openxmlformats.org/officeDocument/2006/relationships/image" Target="../media/image75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11" Type="http://schemas.openxmlformats.org/officeDocument/2006/relationships/image" Target="../media/image70.wmf"/><Relationship Id="rId5" Type="http://schemas.openxmlformats.org/officeDocument/2006/relationships/image" Target="../media/image64.wmf"/><Relationship Id="rId15" Type="http://schemas.openxmlformats.org/officeDocument/2006/relationships/image" Target="../media/image74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Relationship Id="rId14" Type="http://schemas.openxmlformats.org/officeDocument/2006/relationships/image" Target="../media/image7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91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12" Type="http://schemas.openxmlformats.org/officeDocument/2006/relationships/image" Target="../media/image90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11" Type="http://schemas.openxmlformats.org/officeDocument/2006/relationships/image" Target="../media/image89.wmf"/><Relationship Id="rId5" Type="http://schemas.openxmlformats.org/officeDocument/2006/relationships/image" Target="../media/image83.wmf"/><Relationship Id="rId15" Type="http://schemas.openxmlformats.org/officeDocument/2006/relationships/image" Target="../media/image93.wmf"/><Relationship Id="rId10" Type="http://schemas.openxmlformats.org/officeDocument/2006/relationships/image" Target="../media/image88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Relationship Id="rId14" Type="http://schemas.openxmlformats.org/officeDocument/2006/relationships/image" Target="../media/image9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98.wmf"/><Relationship Id="rId7" Type="http://schemas.openxmlformats.org/officeDocument/2006/relationships/image" Target="../media/image102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Relationship Id="rId9" Type="http://schemas.openxmlformats.org/officeDocument/2006/relationships/image" Target="../media/image10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822C-9A26-4C31-AB1A-B13EEE2F1DEA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659-6B71-462C-8C9C-F8638F85A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7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822C-9A26-4C31-AB1A-B13EEE2F1DEA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659-6B71-462C-8C9C-F8638F85A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6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822C-9A26-4C31-AB1A-B13EEE2F1DEA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659-6B71-462C-8C9C-F8638F85A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6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822C-9A26-4C31-AB1A-B13EEE2F1DEA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659-6B71-462C-8C9C-F8638F85A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9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822C-9A26-4C31-AB1A-B13EEE2F1DEA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659-6B71-462C-8C9C-F8638F85A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1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822C-9A26-4C31-AB1A-B13EEE2F1DEA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659-6B71-462C-8C9C-F8638F85A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6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822C-9A26-4C31-AB1A-B13EEE2F1DEA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659-6B71-462C-8C9C-F8638F85A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4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822C-9A26-4C31-AB1A-B13EEE2F1DEA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659-6B71-462C-8C9C-F8638F85A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9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822C-9A26-4C31-AB1A-B13EEE2F1DEA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659-6B71-462C-8C9C-F8638F85A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822C-9A26-4C31-AB1A-B13EEE2F1DEA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659-6B71-462C-8C9C-F8638F85A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9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822C-9A26-4C31-AB1A-B13EEE2F1DEA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659-6B71-462C-8C9C-F8638F85A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1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5822C-9A26-4C31-AB1A-B13EEE2F1DEA}" type="datetimeFigureOut">
              <a:rPr lang="en-US" smtClean="0"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5659-6B71-462C-8C9C-F8638F85A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1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85.wmf"/><Relationship Id="rId26" Type="http://schemas.openxmlformats.org/officeDocument/2006/relationships/image" Target="../media/image89.wmf"/><Relationship Id="rId3" Type="http://schemas.openxmlformats.org/officeDocument/2006/relationships/image" Target="../media/image94.png"/><Relationship Id="rId21" Type="http://schemas.openxmlformats.org/officeDocument/2006/relationships/oleObject" Target="../embeddings/oleObject76.bin"/><Relationship Id="rId34" Type="http://schemas.openxmlformats.org/officeDocument/2006/relationships/image" Target="../media/image93.wmf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82.wmf"/><Relationship Id="rId17" Type="http://schemas.openxmlformats.org/officeDocument/2006/relationships/oleObject" Target="../embeddings/oleObject74.bin"/><Relationship Id="rId25" Type="http://schemas.openxmlformats.org/officeDocument/2006/relationships/oleObject" Target="../embeddings/oleObject78.bin"/><Relationship Id="rId3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4.wmf"/><Relationship Id="rId20" Type="http://schemas.openxmlformats.org/officeDocument/2006/relationships/image" Target="../media/image86.wmf"/><Relationship Id="rId29" Type="http://schemas.openxmlformats.org/officeDocument/2006/relationships/oleObject" Target="../embeddings/oleObject80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71.bin"/><Relationship Id="rId24" Type="http://schemas.openxmlformats.org/officeDocument/2006/relationships/image" Target="../media/image88.wmf"/><Relationship Id="rId32" Type="http://schemas.openxmlformats.org/officeDocument/2006/relationships/image" Target="../media/image92.wmf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23" Type="http://schemas.openxmlformats.org/officeDocument/2006/relationships/oleObject" Target="../embeddings/oleObject77.bin"/><Relationship Id="rId28" Type="http://schemas.openxmlformats.org/officeDocument/2006/relationships/image" Target="../media/image90.wmf"/><Relationship Id="rId10" Type="http://schemas.openxmlformats.org/officeDocument/2006/relationships/image" Target="../media/image81.wmf"/><Relationship Id="rId19" Type="http://schemas.openxmlformats.org/officeDocument/2006/relationships/oleObject" Target="../embeddings/oleObject75.bin"/><Relationship Id="rId31" Type="http://schemas.openxmlformats.org/officeDocument/2006/relationships/oleObject" Target="../embeddings/oleObject81.bin"/><Relationship Id="rId4" Type="http://schemas.openxmlformats.org/officeDocument/2006/relationships/image" Target="../media/image95.png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83.wmf"/><Relationship Id="rId22" Type="http://schemas.openxmlformats.org/officeDocument/2006/relationships/image" Target="../media/image87.wmf"/><Relationship Id="rId27" Type="http://schemas.openxmlformats.org/officeDocument/2006/relationships/oleObject" Target="../embeddings/oleObject79.bin"/><Relationship Id="rId30" Type="http://schemas.openxmlformats.org/officeDocument/2006/relationships/image" Target="../media/image9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13" Type="http://schemas.openxmlformats.org/officeDocument/2006/relationships/image" Target="../media/image100.wmf"/><Relationship Id="rId18" Type="http://schemas.openxmlformats.org/officeDocument/2006/relationships/oleObject" Target="../embeddings/oleObject90.bin"/><Relationship Id="rId3" Type="http://schemas.openxmlformats.org/officeDocument/2006/relationships/image" Target="../media/image105.png"/><Relationship Id="rId21" Type="http://schemas.openxmlformats.org/officeDocument/2006/relationships/image" Target="../media/image104.wmf"/><Relationship Id="rId7" Type="http://schemas.openxmlformats.org/officeDocument/2006/relationships/image" Target="../media/image97.wmf"/><Relationship Id="rId12" Type="http://schemas.openxmlformats.org/officeDocument/2006/relationships/oleObject" Target="../embeddings/oleObject87.bin"/><Relationship Id="rId17" Type="http://schemas.openxmlformats.org/officeDocument/2006/relationships/image" Target="../media/image10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9.bin"/><Relationship Id="rId20" Type="http://schemas.openxmlformats.org/officeDocument/2006/relationships/oleObject" Target="../embeddings/oleObject9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99.wmf"/><Relationship Id="rId5" Type="http://schemas.openxmlformats.org/officeDocument/2006/relationships/image" Target="../media/image96.wmf"/><Relationship Id="rId15" Type="http://schemas.openxmlformats.org/officeDocument/2006/relationships/image" Target="../media/image101.wmf"/><Relationship Id="rId10" Type="http://schemas.openxmlformats.org/officeDocument/2006/relationships/oleObject" Target="../embeddings/oleObject86.bin"/><Relationship Id="rId19" Type="http://schemas.openxmlformats.org/officeDocument/2006/relationships/image" Target="../media/image103.wmf"/><Relationship Id="rId4" Type="http://schemas.openxmlformats.org/officeDocument/2006/relationships/oleObject" Target="../embeddings/oleObject83.bin"/><Relationship Id="rId9" Type="http://schemas.openxmlformats.org/officeDocument/2006/relationships/image" Target="../media/image98.wmf"/><Relationship Id="rId14" Type="http://schemas.openxmlformats.org/officeDocument/2006/relationships/oleObject" Target="../embeddings/oleObject8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image" Target="../media/image110.wmf"/><Relationship Id="rId18" Type="http://schemas.openxmlformats.org/officeDocument/2006/relationships/oleObject" Target="../embeddings/oleObject99.bin"/><Relationship Id="rId3" Type="http://schemas.openxmlformats.org/officeDocument/2006/relationships/image" Target="../media/image115.png"/><Relationship Id="rId21" Type="http://schemas.openxmlformats.org/officeDocument/2006/relationships/image" Target="../media/image114.wmf"/><Relationship Id="rId7" Type="http://schemas.openxmlformats.org/officeDocument/2006/relationships/image" Target="../media/image107.wmf"/><Relationship Id="rId12" Type="http://schemas.openxmlformats.org/officeDocument/2006/relationships/oleObject" Target="../embeddings/oleObject96.bin"/><Relationship Id="rId17" Type="http://schemas.openxmlformats.org/officeDocument/2006/relationships/image" Target="../media/image1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8.bin"/><Relationship Id="rId20" Type="http://schemas.openxmlformats.org/officeDocument/2006/relationships/oleObject" Target="../embeddings/oleObject100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109.wmf"/><Relationship Id="rId5" Type="http://schemas.openxmlformats.org/officeDocument/2006/relationships/image" Target="../media/image106.wmf"/><Relationship Id="rId15" Type="http://schemas.openxmlformats.org/officeDocument/2006/relationships/image" Target="../media/image111.wmf"/><Relationship Id="rId10" Type="http://schemas.openxmlformats.org/officeDocument/2006/relationships/oleObject" Target="../embeddings/oleObject95.bin"/><Relationship Id="rId19" Type="http://schemas.openxmlformats.org/officeDocument/2006/relationships/image" Target="../media/image113.wmf"/><Relationship Id="rId4" Type="http://schemas.openxmlformats.org/officeDocument/2006/relationships/oleObject" Target="../embeddings/oleObject92.bin"/><Relationship Id="rId9" Type="http://schemas.openxmlformats.org/officeDocument/2006/relationships/image" Target="../media/image108.wmf"/><Relationship Id="rId14" Type="http://schemas.openxmlformats.org/officeDocument/2006/relationships/oleObject" Target="../embeddings/oleObject9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120.wmf"/><Relationship Id="rId18" Type="http://schemas.openxmlformats.org/officeDocument/2006/relationships/oleObject" Target="../embeddings/oleObject108.bin"/><Relationship Id="rId3" Type="http://schemas.openxmlformats.org/officeDocument/2006/relationships/image" Target="../media/image127.png"/><Relationship Id="rId21" Type="http://schemas.openxmlformats.org/officeDocument/2006/relationships/image" Target="../media/image124.wmf"/><Relationship Id="rId7" Type="http://schemas.openxmlformats.org/officeDocument/2006/relationships/image" Target="../media/image117.wmf"/><Relationship Id="rId12" Type="http://schemas.openxmlformats.org/officeDocument/2006/relationships/oleObject" Target="../embeddings/oleObject105.bin"/><Relationship Id="rId17" Type="http://schemas.openxmlformats.org/officeDocument/2006/relationships/image" Target="../media/image122.wmf"/><Relationship Id="rId25" Type="http://schemas.openxmlformats.org/officeDocument/2006/relationships/image" Target="../media/image12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7.bin"/><Relationship Id="rId20" Type="http://schemas.openxmlformats.org/officeDocument/2006/relationships/oleObject" Target="../embeddings/oleObject109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119.wmf"/><Relationship Id="rId24" Type="http://schemas.openxmlformats.org/officeDocument/2006/relationships/oleObject" Target="../embeddings/oleObject111.bin"/><Relationship Id="rId5" Type="http://schemas.openxmlformats.org/officeDocument/2006/relationships/image" Target="../media/image116.wmf"/><Relationship Id="rId15" Type="http://schemas.openxmlformats.org/officeDocument/2006/relationships/image" Target="../media/image121.wmf"/><Relationship Id="rId23" Type="http://schemas.openxmlformats.org/officeDocument/2006/relationships/image" Target="../media/image125.wmf"/><Relationship Id="rId10" Type="http://schemas.openxmlformats.org/officeDocument/2006/relationships/oleObject" Target="../embeddings/oleObject104.bin"/><Relationship Id="rId19" Type="http://schemas.openxmlformats.org/officeDocument/2006/relationships/image" Target="../media/image123.wmf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118.wmf"/><Relationship Id="rId14" Type="http://schemas.openxmlformats.org/officeDocument/2006/relationships/oleObject" Target="../embeddings/oleObject106.bin"/><Relationship Id="rId22" Type="http://schemas.openxmlformats.org/officeDocument/2006/relationships/oleObject" Target="../embeddings/oleObject110.bin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2.wmf"/><Relationship Id="rId18" Type="http://schemas.openxmlformats.org/officeDocument/2006/relationships/oleObject" Target="../embeddings/oleObject119.bin"/><Relationship Id="rId26" Type="http://schemas.openxmlformats.org/officeDocument/2006/relationships/oleObject" Target="../embeddings/oleObject123.bin"/><Relationship Id="rId39" Type="http://schemas.openxmlformats.org/officeDocument/2006/relationships/image" Target="../media/image145.wmf"/><Relationship Id="rId3" Type="http://schemas.openxmlformats.org/officeDocument/2006/relationships/image" Target="../media/image152.png"/><Relationship Id="rId21" Type="http://schemas.openxmlformats.org/officeDocument/2006/relationships/image" Target="../media/image136.wmf"/><Relationship Id="rId34" Type="http://schemas.openxmlformats.org/officeDocument/2006/relationships/oleObject" Target="../embeddings/oleObject127.bin"/><Relationship Id="rId42" Type="http://schemas.openxmlformats.org/officeDocument/2006/relationships/oleObject" Target="../embeddings/oleObject131.bin"/><Relationship Id="rId47" Type="http://schemas.openxmlformats.org/officeDocument/2006/relationships/image" Target="../media/image149.wmf"/><Relationship Id="rId50" Type="http://schemas.openxmlformats.org/officeDocument/2006/relationships/oleObject" Target="../embeddings/oleObject135.bin"/><Relationship Id="rId7" Type="http://schemas.openxmlformats.org/officeDocument/2006/relationships/image" Target="../media/image129.wmf"/><Relationship Id="rId12" Type="http://schemas.openxmlformats.org/officeDocument/2006/relationships/oleObject" Target="../embeddings/oleObject116.bin"/><Relationship Id="rId17" Type="http://schemas.openxmlformats.org/officeDocument/2006/relationships/image" Target="../media/image134.wmf"/><Relationship Id="rId25" Type="http://schemas.openxmlformats.org/officeDocument/2006/relationships/image" Target="../media/image138.wmf"/><Relationship Id="rId33" Type="http://schemas.openxmlformats.org/officeDocument/2006/relationships/image" Target="../media/image142.wmf"/><Relationship Id="rId38" Type="http://schemas.openxmlformats.org/officeDocument/2006/relationships/oleObject" Target="../embeddings/oleObject129.bin"/><Relationship Id="rId46" Type="http://schemas.openxmlformats.org/officeDocument/2006/relationships/oleObject" Target="../embeddings/oleObject13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8.bin"/><Relationship Id="rId20" Type="http://schemas.openxmlformats.org/officeDocument/2006/relationships/oleObject" Target="../embeddings/oleObject120.bin"/><Relationship Id="rId29" Type="http://schemas.openxmlformats.org/officeDocument/2006/relationships/image" Target="../media/image140.wmf"/><Relationship Id="rId41" Type="http://schemas.openxmlformats.org/officeDocument/2006/relationships/image" Target="../media/image146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13.bin"/><Relationship Id="rId11" Type="http://schemas.openxmlformats.org/officeDocument/2006/relationships/image" Target="../media/image131.wmf"/><Relationship Id="rId24" Type="http://schemas.openxmlformats.org/officeDocument/2006/relationships/oleObject" Target="../embeddings/oleObject122.bin"/><Relationship Id="rId32" Type="http://schemas.openxmlformats.org/officeDocument/2006/relationships/oleObject" Target="../embeddings/oleObject126.bin"/><Relationship Id="rId37" Type="http://schemas.openxmlformats.org/officeDocument/2006/relationships/image" Target="../media/image144.wmf"/><Relationship Id="rId40" Type="http://schemas.openxmlformats.org/officeDocument/2006/relationships/oleObject" Target="../embeddings/oleObject130.bin"/><Relationship Id="rId45" Type="http://schemas.openxmlformats.org/officeDocument/2006/relationships/image" Target="../media/image148.wmf"/><Relationship Id="rId5" Type="http://schemas.openxmlformats.org/officeDocument/2006/relationships/image" Target="../media/image128.wmf"/><Relationship Id="rId15" Type="http://schemas.openxmlformats.org/officeDocument/2006/relationships/image" Target="../media/image133.wmf"/><Relationship Id="rId23" Type="http://schemas.openxmlformats.org/officeDocument/2006/relationships/image" Target="../media/image137.wmf"/><Relationship Id="rId28" Type="http://schemas.openxmlformats.org/officeDocument/2006/relationships/oleObject" Target="../embeddings/oleObject124.bin"/><Relationship Id="rId36" Type="http://schemas.openxmlformats.org/officeDocument/2006/relationships/oleObject" Target="../embeddings/oleObject128.bin"/><Relationship Id="rId49" Type="http://schemas.openxmlformats.org/officeDocument/2006/relationships/image" Target="../media/image150.wmf"/><Relationship Id="rId10" Type="http://schemas.openxmlformats.org/officeDocument/2006/relationships/oleObject" Target="../embeddings/oleObject115.bin"/><Relationship Id="rId19" Type="http://schemas.openxmlformats.org/officeDocument/2006/relationships/image" Target="../media/image135.wmf"/><Relationship Id="rId31" Type="http://schemas.openxmlformats.org/officeDocument/2006/relationships/image" Target="../media/image141.wmf"/><Relationship Id="rId44" Type="http://schemas.openxmlformats.org/officeDocument/2006/relationships/oleObject" Target="../embeddings/oleObject132.bin"/><Relationship Id="rId4" Type="http://schemas.openxmlformats.org/officeDocument/2006/relationships/oleObject" Target="../embeddings/oleObject112.bin"/><Relationship Id="rId9" Type="http://schemas.openxmlformats.org/officeDocument/2006/relationships/image" Target="../media/image130.wmf"/><Relationship Id="rId14" Type="http://schemas.openxmlformats.org/officeDocument/2006/relationships/oleObject" Target="../embeddings/oleObject117.bin"/><Relationship Id="rId22" Type="http://schemas.openxmlformats.org/officeDocument/2006/relationships/oleObject" Target="../embeddings/oleObject121.bin"/><Relationship Id="rId27" Type="http://schemas.openxmlformats.org/officeDocument/2006/relationships/image" Target="../media/image139.wmf"/><Relationship Id="rId30" Type="http://schemas.openxmlformats.org/officeDocument/2006/relationships/oleObject" Target="../embeddings/oleObject125.bin"/><Relationship Id="rId35" Type="http://schemas.openxmlformats.org/officeDocument/2006/relationships/image" Target="../media/image143.wmf"/><Relationship Id="rId43" Type="http://schemas.openxmlformats.org/officeDocument/2006/relationships/image" Target="../media/image147.wmf"/><Relationship Id="rId48" Type="http://schemas.openxmlformats.org/officeDocument/2006/relationships/oleObject" Target="../embeddings/oleObject134.bin"/><Relationship Id="rId8" Type="http://schemas.openxmlformats.org/officeDocument/2006/relationships/oleObject" Target="../embeddings/oleObject114.bin"/><Relationship Id="rId51" Type="http://schemas.openxmlformats.org/officeDocument/2006/relationships/image" Target="../media/image15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image" Target="../media/image11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6.wmf"/><Relationship Id="rId3" Type="http://schemas.openxmlformats.org/officeDocument/2006/relationships/image" Target="../media/image19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29.png"/><Relationship Id="rId21" Type="http://schemas.openxmlformats.org/officeDocument/2006/relationships/image" Target="../media/image28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30.bin"/><Relationship Id="rId3" Type="http://schemas.openxmlformats.org/officeDocument/2006/relationships/image" Target="../media/image38.png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37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38.bin"/><Relationship Id="rId3" Type="http://schemas.openxmlformats.org/officeDocument/2006/relationships/image" Target="../media/image47.png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46.bin"/><Relationship Id="rId3" Type="http://schemas.openxmlformats.org/officeDocument/2006/relationships/image" Target="../media/image59.png"/><Relationship Id="rId21" Type="http://schemas.openxmlformats.org/officeDocument/2006/relationships/image" Target="../media/image56.wmf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54.wmf"/><Relationship Id="rId25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51.wmf"/><Relationship Id="rId24" Type="http://schemas.openxmlformats.org/officeDocument/2006/relationships/oleObject" Target="../embeddings/oleObject49.bin"/><Relationship Id="rId5" Type="http://schemas.openxmlformats.org/officeDocument/2006/relationships/image" Target="../media/image48.wmf"/><Relationship Id="rId15" Type="http://schemas.openxmlformats.org/officeDocument/2006/relationships/image" Target="../media/image53.wmf"/><Relationship Id="rId23" Type="http://schemas.openxmlformats.org/officeDocument/2006/relationships/image" Target="../media/image57.wmf"/><Relationship Id="rId10" Type="http://schemas.openxmlformats.org/officeDocument/2006/relationships/oleObject" Target="../embeddings/oleObject42.bin"/><Relationship Id="rId19" Type="http://schemas.openxmlformats.org/officeDocument/2006/relationships/image" Target="../media/image55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44.bin"/><Relationship Id="rId22" Type="http://schemas.openxmlformats.org/officeDocument/2006/relationships/oleObject" Target="../embeddings/oleObject4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57.bin"/><Relationship Id="rId26" Type="http://schemas.openxmlformats.org/officeDocument/2006/relationships/oleObject" Target="../embeddings/oleObject61.bin"/><Relationship Id="rId39" Type="http://schemas.openxmlformats.org/officeDocument/2006/relationships/image" Target="../media/image77.wmf"/><Relationship Id="rId3" Type="http://schemas.openxmlformats.org/officeDocument/2006/relationships/image" Target="../media/image78.png"/><Relationship Id="rId21" Type="http://schemas.openxmlformats.org/officeDocument/2006/relationships/image" Target="../media/image68.wmf"/><Relationship Id="rId34" Type="http://schemas.openxmlformats.org/officeDocument/2006/relationships/oleObject" Target="../embeddings/oleObject65.bin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66.wmf"/><Relationship Id="rId25" Type="http://schemas.openxmlformats.org/officeDocument/2006/relationships/image" Target="../media/image70.wmf"/><Relationship Id="rId33" Type="http://schemas.openxmlformats.org/officeDocument/2006/relationships/image" Target="../media/image74.wmf"/><Relationship Id="rId38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6.bin"/><Relationship Id="rId20" Type="http://schemas.openxmlformats.org/officeDocument/2006/relationships/oleObject" Target="../embeddings/oleObject58.bin"/><Relationship Id="rId29" Type="http://schemas.openxmlformats.org/officeDocument/2006/relationships/image" Target="../media/image72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63.wmf"/><Relationship Id="rId24" Type="http://schemas.openxmlformats.org/officeDocument/2006/relationships/oleObject" Target="../embeddings/oleObject60.bin"/><Relationship Id="rId32" Type="http://schemas.openxmlformats.org/officeDocument/2006/relationships/oleObject" Target="../embeddings/oleObject64.bin"/><Relationship Id="rId37" Type="http://schemas.openxmlformats.org/officeDocument/2006/relationships/image" Target="../media/image76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23" Type="http://schemas.openxmlformats.org/officeDocument/2006/relationships/image" Target="../media/image69.wmf"/><Relationship Id="rId28" Type="http://schemas.openxmlformats.org/officeDocument/2006/relationships/oleObject" Target="../embeddings/oleObject62.bin"/><Relationship Id="rId36" Type="http://schemas.openxmlformats.org/officeDocument/2006/relationships/oleObject" Target="../embeddings/oleObject66.bin"/><Relationship Id="rId10" Type="http://schemas.openxmlformats.org/officeDocument/2006/relationships/oleObject" Target="../embeddings/oleObject53.bin"/><Relationship Id="rId19" Type="http://schemas.openxmlformats.org/officeDocument/2006/relationships/image" Target="../media/image67.wmf"/><Relationship Id="rId31" Type="http://schemas.openxmlformats.org/officeDocument/2006/relationships/image" Target="../media/image73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55.bin"/><Relationship Id="rId22" Type="http://schemas.openxmlformats.org/officeDocument/2006/relationships/oleObject" Target="../embeddings/oleObject59.bin"/><Relationship Id="rId27" Type="http://schemas.openxmlformats.org/officeDocument/2006/relationships/image" Target="../media/image71.wmf"/><Relationship Id="rId30" Type="http://schemas.openxmlformats.org/officeDocument/2006/relationships/oleObject" Target="../embeddings/oleObject63.bin"/><Relationship Id="rId35" Type="http://schemas.openxmlformats.org/officeDocument/2006/relationships/image" Target="../media/image7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6.5 Polynomial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the Zero Product Property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quadratic equations by factoring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equations with polynomials functions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applications modeled by polynomial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1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5" y="230188"/>
            <a:ext cx="8838214" cy="1595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35" y="1690688"/>
            <a:ext cx="5950334" cy="1997462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290577"/>
              </p:ext>
            </p:extLst>
          </p:nvPr>
        </p:nvGraphicFramePr>
        <p:xfrm>
          <a:off x="613161" y="3606297"/>
          <a:ext cx="3154560" cy="523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4" name="Equation" r:id="rId5" imgW="1422360" imgH="228600" progId="Equation.DSMT4">
                  <p:embed/>
                </p:oleObj>
              </mc:Choice>
              <mc:Fallback>
                <p:oleObj name="Equation" r:id="rId5" imgW="142236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3161" y="3606297"/>
                        <a:ext cx="3154560" cy="5237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402161"/>
              </p:ext>
            </p:extLst>
          </p:nvPr>
        </p:nvGraphicFramePr>
        <p:xfrm>
          <a:off x="1452885" y="4114580"/>
          <a:ext cx="2308807" cy="465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5" name="Equation" r:id="rId7" imgW="1041120" imgH="203040" progId="Equation.DSMT4">
                  <p:embed/>
                </p:oleObj>
              </mc:Choice>
              <mc:Fallback>
                <p:oleObj name="Equation" r:id="rId7" imgW="10411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52885" y="4114580"/>
                        <a:ext cx="2308807" cy="465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061471"/>
              </p:ext>
            </p:extLst>
          </p:nvPr>
        </p:nvGraphicFramePr>
        <p:xfrm>
          <a:off x="1355064" y="4661981"/>
          <a:ext cx="2504448" cy="465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6" name="Equation" r:id="rId9" imgW="1130040" imgH="203040" progId="Equation.DSMT4">
                  <p:embed/>
                </p:oleObj>
              </mc:Choice>
              <mc:Fallback>
                <p:oleObj name="Equation" r:id="rId9" imgW="11300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55064" y="4661981"/>
                        <a:ext cx="2504448" cy="465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00373"/>
              </p:ext>
            </p:extLst>
          </p:nvPr>
        </p:nvGraphicFramePr>
        <p:xfrm>
          <a:off x="1122525" y="5224866"/>
          <a:ext cx="1407157" cy="407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7" name="Equation" r:id="rId11" imgW="634680" imgH="177480" progId="Equation.DSMT4">
                  <p:embed/>
                </p:oleObj>
              </mc:Choice>
              <mc:Fallback>
                <p:oleObj name="Equation" r:id="rId11" imgW="63468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22525" y="5224866"/>
                        <a:ext cx="1407157" cy="407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372955"/>
              </p:ext>
            </p:extLst>
          </p:nvPr>
        </p:nvGraphicFramePr>
        <p:xfrm>
          <a:off x="2833689" y="5192712"/>
          <a:ext cx="1238250" cy="407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8" name="Equation" r:id="rId13" imgW="558720" imgH="177480" progId="Equation.DSMT4">
                  <p:embed/>
                </p:oleObj>
              </mc:Choice>
              <mc:Fallback>
                <p:oleObj name="Equation" r:id="rId13" imgW="5587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33689" y="5192712"/>
                        <a:ext cx="1238250" cy="407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830314"/>
              </p:ext>
            </p:extLst>
          </p:nvPr>
        </p:nvGraphicFramePr>
        <p:xfrm>
          <a:off x="1374856" y="5729423"/>
          <a:ext cx="902493" cy="9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" name="Equation" r:id="rId15" imgW="380880" imgH="393480" progId="Equation.DSMT4">
                  <p:embed/>
                </p:oleObj>
              </mc:Choice>
              <mc:Fallback>
                <p:oleObj name="Equation" r:id="rId15" imgW="38088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374856" y="5729423"/>
                        <a:ext cx="902493" cy="96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282373"/>
              </p:ext>
            </p:extLst>
          </p:nvPr>
        </p:nvGraphicFramePr>
        <p:xfrm>
          <a:off x="2804430" y="6007191"/>
          <a:ext cx="957262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0" name="Equation" r:id="rId17" imgW="431640" imgH="177480" progId="Equation.DSMT4">
                  <p:embed/>
                </p:oleObj>
              </mc:Choice>
              <mc:Fallback>
                <p:oleObj name="Equation" r:id="rId17" imgW="43164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804430" y="6007191"/>
                        <a:ext cx="957262" cy="40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441847"/>
              </p:ext>
            </p:extLst>
          </p:nvPr>
        </p:nvGraphicFramePr>
        <p:xfrm>
          <a:off x="4437392" y="3464672"/>
          <a:ext cx="1801813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1" name="Equation" r:id="rId19" imgW="812520" imgH="431640" progId="Equation.DSMT4">
                  <p:embed/>
                </p:oleObj>
              </mc:Choice>
              <mc:Fallback>
                <p:oleObj name="Equation" r:id="rId19" imgW="81252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437392" y="3464672"/>
                        <a:ext cx="1801813" cy="989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784421"/>
              </p:ext>
            </p:extLst>
          </p:nvPr>
        </p:nvGraphicFramePr>
        <p:xfrm>
          <a:off x="6406303" y="3636405"/>
          <a:ext cx="149225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2" name="Equation" r:id="rId21" imgW="672840" imgH="253800" progId="Equation.DSMT4">
                  <p:embed/>
                </p:oleObj>
              </mc:Choice>
              <mc:Fallback>
                <p:oleObj name="Equation" r:id="rId21" imgW="672840" imgH="2538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406303" y="3636405"/>
                        <a:ext cx="1492250" cy="582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665044"/>
              </p:ext>
            </p:extLst>
          </p:nvPr>
        </p:nvGraphicFramePr>
        <p:xfrm>
          <a:off x="5158221" y="4523799"/>
          <a:ext cx="9842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3" name="Equation" r:id="rId23" imgW="444240" imgH="431640" progId="Equation.DSMT4">
                  <p:embed/>
                </p:oleObj>
              </mc:Choice>
              <mc:Fallback>
                <p:oleObj name="Equation" r:id="rId23" imgW="444240" imgH="4316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158221" y="4523799"/>
                        <a:ext cx="984250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835269"/>
              </p:ext>
            </p:extLst>
          </p:nvPr>
        </p:nvGraphicFramePr>
        <p:xfrm>
          <a:off x="6191709" y="4710888"/>
          <a:ext cx="101282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4" name="Equation" r:id="rId25" imgW="457200" imgH="253800" progId="Equation.DSMT4">
                  <p:embed/>
                </p:oleObj>
              </mc:Choice>
              <mc:Fallback>
                <p:oleObj name="Equation" r:id="rId25" imgW="457200" imgH="2538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191709" y="4710888"/>
                        <a:ext cx="1012825" cy="58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341665"/>
              </p:ext>
            </p:extLst>
          </p:nvPr>
        </p:nvGraphicFramePr>
        <p:xfrm>
          <a:off x="8494713" y="3606156"/>
          <a:ext cx="31257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5" name="Equation" r:id="rId27" imgW="1409400" imgH="228600" progId="Equation.DSMT4">
                  <p:embed/>
                </p:oleObj>
              </mc:Choice>
              <mc:Fallback>
                <p:oleObj name="Equation" r:id="rId27" imgW="140940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8494713" y="3606156"/>
                        <a:ext cx="3125787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661794"/>
              </p:ext>
            </p:extLst>
          </p:nvPr>
        </p:nvGraphicFramePr>
        <p:xfrm>
          <a:off x="8809474" y="4203125"/>
          <a:ext cx="32099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6" name="Equation" r:id="rId29" imgW="1447560" imgH="228600" progId="Equation.DSMT4">
                  <p:embed/>
                </p:oleObj>
              </mc:Choice>
              <mc:Fallback>
                <p:oleObj name="Equation" r:id="rId29" imgW="1447560" imgH="2286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8809474" y="4203125"/>
                        <a:ext cx="3209925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801175"/>
              </p:ext>
            </p:extLst>
          </p:nvPr>
        </p:nvGraphicFramePr>
        <p:xfrm>
          <a:off x="9694863" y="4851400"/>
          <a:ext cx="143668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7" name="Equation" r:id="rId31" imgW="647640" imgH="203040" progId="Equation.DSMT4">
                  <p:embed/>
                </p:oleObj>
              </mc:Choice>
              <mc:Fallback>
                <p:oleObj name="Equation" r:id="rId31" imgW="64764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9694863" y="4851400"/>
                        <a:ext cx="1436687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711797"/>
              </p:ext>
            </p:extLst>
          </p:nvPr>
        </p:nvGraphicFramePr>
        <p:xfrm>
          <a:off x="10057606" y="5340638"/>
          <a:ext cx="9842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8" name="Equation" r:id="rId33" imgW="444240" imgH="253800" progId="Equation.DSMT4">
                  <p:embed/>
                </p:oleObj>
              </mc:Choice>
              <mc:Fallback>
                <p:oleObj name="Equation" r:id="rId33" imgW="444240" imgH="2538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10057606" y="5340638"/>
                        <a:ext cx="984250" cy="58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703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65" y="173832"/>
            <a:ext cx="11711091" cy="81414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785389"/>
              </p:ext>
            </p:extLst>
          </p:nvPr>
        </p:nvGraphicFramePr>
        <p:xfrm>
          <a:off x="2265363" y="987972"/>
          <a:ext cx="19685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Equation" r:id="rId4" imgW="888840" imgH="203040" progId="Equation.DSMT4">
                  <p:embed/>
                </p:oleObj>
              </mc:Choice>
              <mc:Fallback>
                <p:oleObj name="Equation" r:id="rId4" imgW="8888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65363" y="987972"/>
                        <a:ext cx="1968500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135374"/>
              </p:ext>
            </p:extLst>
          </p:nvPr>
        </p:nvGraphicFramePr>
        <p:xfrm>
          <a:off x="2068513" y="1569543"/>
          <a:ext cx="23622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Equation" r:id="rId6" imgW="1066680" imgH="203040" progId="Equation.DSMT4">
                  <p:embed/>
                </p:oleObj>
              </mc:Choice>
              <mc:Fallback>
                <p:oleObj name="Equation" r:id="rId6" imgW="106668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68513" y="1569543"/>
                        <a:ext cx="2362200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589895"/>
              </p:ext>
            </p:extLst>
          </p:nvPr>
        </p:nvGraphicFramePr>
        <p:xfrm>
          <a:off x="1943100" y="2151063"/>
          <a:ext cx="2614613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" name="Equation" r:id="rId8" imgW="1180800" imgH="203040" progId="Equation.DSMT4">
                  <p:embed/>
                </p:oleObj>
              </mc:Choice>
              <mc:Fallback>
                <p:oleObj name="Equation" r:id="rId8" imgW="11808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43100" y="2151063"/>
                        <a:ext cx="2614613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016410"/>
              </p:ext>
            </p:extLst>
          </p:nvPr>
        </p:nvGraphicFramePr>
        <p:xfrm>
          <a:off x="1849438" y="2791371"/>
          <a:ext cx="13779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" name="Equation" r:id="rId10" imgW="622080" imgH="177480" progId="Equation.DSMT4">
                  <p:embed/>
                </p:oleObj>
              </mc:Choice>
              <mc:Fallback>
                <p:oleObj name="Equation" r:id="rId10" imgW="6220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49438" y="2791371"/>
                        <a:ext cx="137795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43971"/>
              </p:ext>
            </p:extLst>
          </p:nvPr>
        </p:nvGraphicFramePr>
        <p:xfrm>
          <a:off x="3544888" y="2791371"/>
          <a:ext cx="13779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Equation" r:id="rId12" imgW="622080" imgH="177480" progId="Equation.DSMT4">
                  <p:embed/>
                </p:oleObj>
              </mc:Choice>
              <mc:Fallback>
                <p:oleObj name="Equation" r:id="rId12" imgW="6220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544888" y="2791371"/>
                        <a:ext cx="137795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110158"/>
              </p:ext>
            </p:extLst>
          </p:nvPr>
        </p:nvGraphicFramePr>
        <p:xfrm>
          <a:off x="2095500" y="3373438"/>
          <a:ext cx="9286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Equation" r:id="rId14" imgW="419040" imgH="177480" progId="Equation.DSMT4">
                  <p:embed/>
                </p:oleObj>
              </mc:Choice>
              <mc:Fallback>
                <p:oleObj name="Equation" r:id="rId14" imgW="4190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095500" y="3373438"/>
                        <a:ext cx="928688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623413"/>
              </p:ext>
            </p:extLst>
          </p:nvPr>
        </p:nvGraphicFramePr>
        <p:xfrm>
          <a:off x="3671888" y="3373438"/>
          <a:ext cx="11239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" name="Equation" r:id="rId16" imgW="507960" imgH="177480" progId="Equation.DSMT4">
                  <p:embed/>
                </p:oleObj>
              </mc:Choice>
              <mc:Fallback>
                <p:oleObj name="Equation" r:id="rId16" imgW="50796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671888" y="3373438"/>
                        <a:ext cx="112395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6392"/>
              </p:ext>
            </p:extLst>
          </p:nvPr>
        </p:nvGraphicFramePr>
        <p:xfrm>
          <a:off x="1984375" y="4187825"/>
          <a:ext cx="8445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2" name="Equation" r:id="rId18" imgW="380880" imgH="203040" progId="Equation.DSMT4">
                  <p:embed/>
                </p:oleObj>
              </mc:Choice>
              <mc:Fallback>
                <p:oleObj name="Equation" r:id="rId18" imgW="38088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984375" y="4187825"/>
                        <a:ext cx="844550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364486"/>
              </p:ext>
            </p:extLst>
          </p:nvPr>
        </p:nvGraphicFramePr>
        <p:xfrm>
          <a:off x="3602038" y="4159250"/>
          <a:ext cx="12652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" name="Equation" r:id="rId20" imgW="571320" imgH="203040" progId="Equation.DSMT4">
                  <p:embed/>
                </p:oleObj>
              </mc:Choice>
              <mc:Fallback>
                <p:oleObj name="Equation" r:id="rId20" imgW="57132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602038" y="4159250"/>
                        <a:ext cx="1265237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73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5125"/>
            <a:ext cx="12210609" cy="555899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666145"/>
              </p:ext>
            </p:extLst>
          </p:nvPr>
        </p:nvGraphicFramePr>
        <p:xfrm>
          <a:off x="1771650" y="921024"/>
          <a:ext cx="11239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" name="Equation" r:id="rId4" imgW="507960" imgH="177480" progId="Equation.DSMT4">
                  <p:embed/>
                </p:oleObj>
              </mc:Choice>
              <mc:Fallback>
                <p:oleObj name="Equation" r:id="rId4" imgW="50796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1650" y="921024"/>
                        <a:ext cx="112395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260690"/>
              </p:ext>
            </p:extLst>
          </p:nvPr>
        </p:nvGraphicFramePr>
        <p:xfrm>
          <a:off x="1295400" y="1447800"/>
          <a:ext cx="20780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" name="Equation" r:id="rId6" imgW="939600" imgH="203040" progId="Equation.DSMT4">
                  <p:embed/>
                </p:oleObj>
              </mc:Choice>
              <mc:Fallback>
                <p:oleObj name="Equation" r:id="rId6" imgW="93960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95400" y="1447800"/>
                        <a:ext cx="2078038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156953"/>
              </p:ext>
            </p:extLst>
          </p:nvPr>
        </p:nvGraphicFramePr>
        <p:xfrm>
          <a:off x="1112043" y="2031726"/>
          <a:ext cx="244316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" name="Equation" r:id="rId8" imgW="1104840" imgH="203040" progId="Equation.DSMT4">
                  <p:embed/>
                </p:oleObj>
              </mc:Choice>
              <mc:Fallback>
                <p:oleObj name="Equation" r:id="rId8" imgW="11048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12043" y="2031726"/>
                        <a:ext cx="2443163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464386"/>
              </p:ext>
            </p:extLst>
          </p:nvPr>
        </p:nvGraphicFramePr>
        <p:xfrm>
          <a:off x="1055688" y="2616200"/>
          <a:ext cx="25558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" name="Equation" r:id="rId10" imgW="1155600" imgH="203040" progId="Equation.DSMT4">
                  <p:embed/>
                </p:oleObj>
              </mc:Choice>
              <mc:Fallback>
                <p:oleObj name="Equation" r:id="rId10" imgW="11556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55688" y="2616200"/>
                        <a:ext cx="255587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655579"/>
              </p:ext>
            </p:extLst>
          </p:nvPr>
        </p:nvGraphicFramePr>
        <p:xfrm>
          <a:off x="1054894" y="3201166"/>
          <a:ext cx="143351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4" name="Equation" r:id="rId12" imgW="647640" imgH="177480" progId="Equation.DSMT4">
                  <p:embed/>
                </p:oleObj>
              </mc:Choice>
              <mc:Fallback>
                <p:oleObj name="Equation" r:id="rId12" imgW="6476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54894" y="3201166"/>
                        <a:ext cx="1433512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013220"/>
              </p:ext>
            </p:extLst>
          </p:nvPr>
        </p:nvGraphicFramePr>
        <p:xfrm>
          <a:off x="2895600" y="3200674"/>
          <a:ext cx="129063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5" name="Equation" r:id="rId14" imgW="583920" imgH="177480" progId="Equation.DSMT4">
                  <p:embed/>
                </p:oleObj>
              </mc:Choice>
              <mc:Fallback>
                <p:oleObj name="Equation" r:id="rId14" imgW="5839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95600" y="3200674"/>
                        <a:ext cx="1290637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054496"/>
              </p:ext>
            </p:extLst>
          </p:nvPr>
        </p:nvGraphicFramePr>
        <p:xfrm>
          <a:off x="1182688" y="3786188"/>
          <a:ext cx="11779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6" name="Equation" r:id="rId16" imgW="533160" imgH="177480" progId="Equation.DSMT4">
                  <p:embed/>
                </p:oleObj>
              </mc:Choice>
              <mc:Fallback>
                <p:oleObj name="Equation" r:id="rId16" imgW="53316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182688" y="3786188"/>
                        <a:ext cx="1177925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928932"/>
              </p:ext>
            </p:extLst>
          </p:nvPr>
        </p:nvGraphicFramePr>
        <p:xfrm>
          <a:off x="2967038" y="3786188"/>
          <a:ext cx="812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" name="Equation" r:id="rId18" imgW="368280" imgH="177480" progId="Equation.DSMT4">
                  <p:embed/>
                </p:oleObj>
              </mc:Choice>
              <mc:Fallback>
                <p:oleObj name="Equation" r:id="rId18" imgW="36828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967038" y="3786188"/>
                        <a:ext cx="8128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 flipH="1">
            <a:off x="1257300" y="3731419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091152"/>
              </p:ext>
            </p:extLst>
          </p:nvPr>
        </p:nvGraphicFramePr>
        <p:xfrm>
          <a:off x="4186237" y="3784600"/>
          <a:ext cx="8413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8" name="Equation" r:id="rId20" imgW="380880" imgH="177480" progId="Equation.DSMT4">
                  <p:embed/>
                </p:oleObj>
              </mc:Choice>
              <mc:Fallback>
                <p:oleObj name="Equation" r:id="rId20" imgW="38088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186237" y="3784600"/>
                        <a:ext cx="841375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657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6" y="118405"/>
            <a:ext cx="11677815" cy="2501104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021574"/>
              </p:ext>
            </p:extLst>
          </p:nvPr>
        </p:nvGraphicFramePr>
        <p:xfrm>
          <a:off x="804863" y="989013"/>
          <a:ext cx="29527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1" name="Equation" r:id="rId4" imgW="1130040" imgH="228600" progId="Equation.DSMT4">
                  <p:embed/>
                </p:oleObj>
              </mc:Choice>
              <mc:Fallback>
                <p:oleObj name="Equation" r:id="rId4" imgW="1130040" imgH="2286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4863" y="989013"/>
                        <a:ext cx="2952750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410316"/>
              </p:ext>
            </p:extLst>
          </p:nvPr>
        </p:nvGraphicFramePr>
        <p:xfrm>
          <a:off x="484188" y="1663700"/>
          <a:ext cx="388143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2" name="Equation" r:id="rId6" imgW="1485720" imgH="203040" progId="Equation.DSMT4">
                  <p:embed/>
                </p:oleObj>
              </mc:Choice>
              <mc:Fallback>
                <p:oleObj name="Equation" r:id="rId6" imgW="148572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4188" y="1663700"/>
                        <a:ext cx="3881437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297623"/>
              </p:ext>
            </p:extLst>
          </p:nvPr>
        </p:nvGraphicFramePr>
        <p:xfrm>
          <a:off x="871538" y="2290763"/>
          <a:ext cx="315277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3" name="Equation" r:id="rId8" imgW="1206360" imgH="203040" progId="Equation.DSMT4">
                  <p:embed/>
                </p:oleObj>
              </mc:Choice>
              <mc:Fallback>
                <p:oleObj name="Equation" r:id="rId8" imgW="12063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71538" y="2290763"/>
                        <a:ext cx="3152775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805589"/>
              </p:ext>
            </p:extLst>
          </p:nvPr>
        </p:nvGraphicFramePr>
        <p:xfrm>
          <a:off x="822325" y="2911475"/>
          <a:ext cx="321786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4" name="Equation" r:id="rId10" imgW="1231560" imgH="228600" progId="Equation.DSMT4">
                  <p:embed/>
                </p:oleObj>
              </mc:Choice>
              <mc:Fallback>
                <p:oleObj name="Equation" r:id="rId10" imgW="123156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22325" y="2911475"/>
                        <a:ext cx="3217863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276534"/>
              </p:ext>
            </p:extLst>
          </p:nvPr>
        </p:nvGraphicFramePr>
        <p:xfrm>
          <a:off x="889000" y="3643313"/>
          <a:ext cx="311785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5" name="Equation" r:id="rId12" imgW="1193760" imgH="203040" progId="Equation.DSMT4">
                  <p:embed/>
                </p:oleObj>
              </mc:Choice>
              <mc:Fallback>
                <p:oleObj name="Equation" r:id="rId12" imgW="119376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89000" y="3643313"/>
                        <a:ext cx="3117850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457644"/>
              </p:ext>
            </p:extLst>
          </p:nvPr>
        </p:nvGraphicFramePr>
        <p:xfrm>
          <a:off x="373062" y="4338637"/>
          <a:ext cx="9302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6" name="Equation" r:id="rId14" imgW="355320" imgH="177480" progId="Equation.DSMT4">
                  <p:embed/>
                </p:oleObj>
              </mc:Choice>
              <mc:Fallback>
                <p:oleObj name="Equation" r:id="rId14" imgW="3553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73062" y="4338637"/>
                        <a:ext cx="930275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516962"/>
              </p:ext>
            </p:extLst>
          </p:nvPr>
        </p:nvGraphicFramePr>
        <p:xfrm>
          <a:off x="1612106" y="4306888"/>
          <a:ext cx="1625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7" name="Equation" r:id="rId16" imgW="622080" imgH="177480" progId="Equation.DSMT4">
                  <p:embed/>
                </p:oleObj>
              </mc:Choice>
              <mc:Fallback>
                <p:oleObj name="Equation" r:id="rId16" imgW="6220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612106" y="4306888"/>
                        <a:ext cx="1625600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661107"/>
              </p:ext>
            </p:extLst>
          </p:nvPr>
        </p:nvGraphicFramePr>
        <p:xfrm>
          <a:off x="3546475" y="4276725"/>
          <a:ext cx="14605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8" name="Equation" r:id="rId18" imgW="558720" imgH="177480" progId="Equation.DSMT4">
                  <p:embed/>
                </p:oleObj>
              </mc:Choice>
              <mc:Fallback>
                <p:oleObj name="Equation" r:id="rId18" imgW="5587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546475" y="4276725"/>
                        <a:ext cx="1460500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006121"/>
              </p:ext>
            </p:extLst>
          </p:nvPr>
        </p:nvGraphicFramePr>
        <p:xfrm>
          <a:off x="1917700" y="4903788"/>
          <a:ext cx="10604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9" name="Equation" r:id="rId20" imgW="406080" imgH="177480" progId="Equation.DSMT4">
                  <p:embed/>
                </p:oleObj>
              </mc:Choice>
              <mc:Fallback>
                <p:oleObj name="Equation" r:id="rId20" imgW="4060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917700" y="4903788"/>
                        <a:ext cx="1060450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815200"/>
              </p:ext>
            </p:extLst>
          </p:nvPr>
        </p:nvGraphicFramePr>
        <p:xfrm>
          <a:off x="3711575" y="4902200"/>
          <a:ext cx="11287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0" name="Equation" r:id="rId22" imgW="431640" imgH="177480" progId="Equation.DSMT4">
                  <p:embed/>
                </p:oleObj>
              </mc:Choice>
              <mc:Fallback>
                <p:oleObj name="Equation" r:id="rId22" imgW="43164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711575" y="4902200"/>
                        <a:ext cx="1128713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H="1">
            <a:off x="3724275" y="4884737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031645"/>
              </p:ext>
            </p:extLst>
          </p:nvPr>
        </p:nvGraphicFramePr>
        <p:xfrm>
          <a:off x="2830513" y="5815013"/>
          <a:ext cx="129222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" name="Equation" r:id="rId24" imgW="495000" imgH="203040" progId="Equation.DSMT4">
                  <p:embed/>
                </p:oleObj>
              </mc:Choice>
              <mc:Fallback>
                <p:oleObj name="Equation" r:id="rId24" imgW="49500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830513" y="5815013"/>
                        <a:ext cx="1292225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2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" y="147801"/>
            <a:ext cx="11854099" cy="232213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196976"/>
              </p:ext>
            </p:extLst>
          </p:nvPr>
        </p:nvGraphicFramePr>
        <p:xfrm>
          <a:off x="67588" y="2517719"/>
          <a:ext cx="1682751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9" name="Equation" r:id="rId4" imgW="672840" imgH="203040" progId="Equation.DSMT4">
                  <p:embed/>
                </p:oleObj>
              </mc:Choice>
              <mc:Fallback>
                <p:oleObj name="Equation" r:id="rId4" imgW="67284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588" y="2517719"/>
                        <a:ext cx="1682751" cy="52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48647"/>
              </p:ext>
            </p:extLst>
          </p:nvPr>
        </p:nvGraphicFramePr>
        <p:xfrm>
          <a:off x="134263" y="3075835"/>
          <a:ext cx="311150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0" name="Equation" r:id="rId6" imgW="1244520" imgH="203040" progId="Equation.DSMT4">
                  <p:embed/>
                </p:oleObj>
              </mc:Choice>
              <mc:Fallback>
                <p:oleObj name="Equation" r:id="rId6" imgW="124452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4263" y="3075835"/>
                        <a:ext cx="3111503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531599"/>
              </p:ext>
            </p:extLst>
          </p:nvPr>
        </p:nvGraphicFramePr>
        <p:xfrm>
          <a:off x="261263" y="3632363"/>
          <a:ext cx="2984505" cy="588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1" name="Equation" r:id="rId8" imgW="1193760" imgH="228600" progId="Equation.DSMT4">
                  <p:embed/>
                </p:oleObj>
              </mc:Choice>
              <mc:Fallback>
                <p:oleObj name="Equation" r:id="rId8" imgW="119376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1263" y="3632363"/>
                        <a:ext cx="2984505" cy="588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596979"/>
              </p:ext>
            </p:extLst>
          </p:nvPr>
        </p:nvGraphicFramePr>
        <p:xfrm>
          <a:off x="242214" y="4255349"/>
          <a:ext cx="301625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2" name="Equation" r:id="rId10" imgW="1206360" imgH="203040" progId="Equation.DSMT4">
                  <p:embed/>
                </p:oleObj>
              </mc:Choice>
              <mc:Fallback>
                <p:oleObj name="Equation" r:id="rId10" imgW="120636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42214" y="4255349"/>
                        <a:ext cx="3016252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417489"/>
              </p:ext>
            </p:extLst>
          </p:nvPr>
        </p:nvGraphicFramePr>
        <p:xfrm>
          <a:off x="454938" y="4928447"/>
          <a:ext cx="1269999" cy="457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3" name="Equation" r:id="rId12" imgW="507960" imgH="177480" progId="Equation.DSMT4">
                  <p:embed/>
                </p:oleObj>
              </mc:Choice>
              <mc:Fallback>
                <p:oleObj name="Equation" r:id="rId12" imgW="50796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54938" y="4928447"/>
                        <a:ext cx="1269999" cy="4571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031083"/>
              </p:ext>
            </p:extLst>
          </p:nvPr>
        </p:nvGraphicFramePr>
        <p:xfrm>
          <a:off x="2166264" y="4930939"/>
          <a:ext cx="1172460" cy="411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4" name="Equation" r:id="rId14" imgW="520560" imgH="177480" progId="Equation.DSMT4">
                  <p:embed/>
                </p:oleObj>
              </mc:Choice>
              <mc:Fallback>
                <p:oleObj name="Equation" r:id="rId14" imgW="52056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66264" y="4930939"/>
                        <a:ext cx="1172460" cy="411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27957"/>
              </p:ext>
            </p:extLst>
          </p:nvPr>
        </p:nvGraphicFramePr>
        <p:xfrm>
          <a:off x="656552" y="5534873"/>
          <a:ext cx="984251" cy="457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5" name="Equation" r:id="rId16" imgW="393480" imgH="177480" progId="Equation.DSMT4">
                  <p:embed/>
                </p:oleObj>
              </mc:Choice>
              <mc:Fallback>
                <p:oleObj name="Equation" r:id="rId16" imgW="3934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56552" y="5534873"/>
                        <a:ext cx="984251" cy="457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623103"/>
              </p:ext>
            </p:extLst>
          </p:nvPr>
        </p:nvGraphicFramePr>
        <p:xfrm>
          <a:off x="2263102" y="5539635"/>
          <a:ext cx="793751" cy="457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6" name="Equation" r:id="rId18" imgW="317160" imgH="177480" progId="Equation.DSMT4">
                  <p:embed/>
                </p:oleObj>
              </mc:Choice>
              <mc:Fallback>
                <p:oleObj name="Equation" r:id="rId18" imgW="31716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263102" y="5539635"/>
                        <a:ext cx="793751" cy="457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H="1">
            <a:off x="656552" y="5534873"/>
            <a:ext cx="1028700" cy="4572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898806"/>
              </p:ext>
            </p:extLst>
          </p:nvPr>
        </p:nvGraphicFramePr>
        <p:xfrm>
          <a:off x="943889" y="6141298"/>
          <a:ext cx="165100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7" name="Equation" r:id="rId20" imgW="660240" imgH="203040" progId="Equation.DSMT4">
                  <p:embed/>
                </p:oleObj>
              </mc:Choice>
              <mc:Fallback>
                <p:oleObj name="Equation" r:id="rId20" imgW="66024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43889" y="6141298"/>
                        <a:ext cx="1651000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76554"/>
              </p:ext>
            </p:extLst>
          </p:nvPr>
        </p:nvGraphicFramePr>
        <p:xfrm>
          <a:off x="4152224" y="2518117"/>
          <a:ext cx="1661070" cy="473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8" name="Equation" r:id="rId22" imgW="736560" imgH="203040" progId="Equation.DSMT4">
                  <p:embed/>
                </p:oleObj>
              </mc:Choice>
              <mc:Fallback>
                <p:oleObj name="Equation" r:id="rId22" imgW="73656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152224" y="2518117"/>
                        <a:ext cx="1661070" cy="473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232557"/>
              </p:ext>
            </p:extLst>
          </p:nvPr>
        </p:nvGraphicFramePr>
        <p:xfrm>
          <a:off x="4073525" y="3063876"/>
          <a:ext cx="2949832" cy="472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9" name="Equation" r:id="rId24" imgW="1307880" imgH="203040" progId="Equation.DSMT4">
                  <p:embed/>
                </p:oleObj>
              </mc:Choice>
              <mc:Fallback>
                <p:oleObj name="Equation" r:id="rId24" imgW="13078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073525" y="3063876"/>
                        <a:ext cx="2949832" cy="4725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079426"/>
              </p:ext>
            </p:extLst>
          </p:nvPr>
        </p:nvGraphicFramePr>
        <p:xfrm>
          <a:off x="4073525" y="3739001"/>
          <a:ext cx="2176575" cy="472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0" name="Equation" r:id="rId26" imgW="965160" imgH="203040" progId="Equation.DSMT4">
                  <p:embed/>
                </p:oleObj>
              </mc:Choice>
              <mc:Fallback>
                <p:oleObj name="Equation" r:id="rId26" imgW="96516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073525" y="3739001"/>
                        <a:ext cx="2176575" cy="4725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210127"/>
              </p:ext>
            </p:extLst>
          </p:nvPr>
        </p:nvGraphicFramePr>
        <p:xfrm>
          <a:off x="4168775" y="4414126"/>
          <a:ext cx="2090657" cy="472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1" name="Equation" r:id="rId28" imgW="927000" imgH="203040" progId="Equation.DSMT4">
                  <p:embed/>
                </p:oleObj>
              </mc:Choice>
              <mc:Fallback>
                <p:oleObj name="Equation" r:id="rId28" imgW="92700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4168775" y="4414126"/>
                        <a:ext cx="2090657" cy="4725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921438"/>
              </p:ext>
            </p:extLst>
          </p:nvPr>
        </p:nvGraphicFramePr>
        <p:xfrm>
          <a:off x="4073525" y="5106987"/>
          <a:ext cx="1260122" cy="413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2" name="Equation" r:id="rId30" imgW="558720" imgH="177480" progId="Equation.DSMT4">
                  <p:embed/>
                </p:oleObj>
              </mc:Choice>
              <mc:Fallback>
                <p:oleObj name="Equation" r:id="rId30" imgW="558720" imgH="177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4073525" y="5106987"/>
                        <a:ext cx="1260122" cy="413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573057"/>
              </p:ext>
            </p:extLst>
          </p:nvPr>
        </p:nvGraphicFramePr>
        <p:xfrm>
          <a:off x="5694362" y="5108575"/>
          <a:ext cx="1202844" cy="41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3" name="Equation" r:id="rId32" imgW="533160" imgH="177480" progId="Equation.DSMT4">
                  <p:embed/>
                </p:oleObj>
              </mc:Choice>
              <mc:Fallback>
                <p:oleObj name="Equation" r:id="rId32" imgW="533160" imgH="177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694362" y="5108575"/>
                        <a:ext cx="1202844" cy="412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893219"/>
              </p:ext>
            </p:extLst>
          </p:nvPr>
        </p:nvGraphicFramePr>
        <p:xfrm>
          <a:off x="4375150" y="5667375"/>
          <a:ext cx="715979" cy="413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4" name="Equation" r:id="rId34" imgW="317160" imgH="177480" progId="Equation.DSMT4">
                  <p:embed/>
                </p:oleObj>
              </mc:Choice>
              <mc:Fallback>
                <p:oleObj name="Equation" r:id="rId34" imgW="317160" imgH="1774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4375150" y="5667375"/>
                        <a:ext cx="715979" cy="413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641108"/>
              </p:ext>
            </p:extLst>
          </p:nvPr>
        </p:nvGraphicFramePr>
        <p:xfrm>
          <a:off x="5775324" y="5688013"/>
          <a:ext cx="715979" cy="41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" name="Equation" r:id="rId36" imgW="317160" imgH="177480" progId="Equation.DSMT4">
                  <p:embed/>
                </p:oleObj>
              </mc:Choice>
              <mc:Fallback>
                <p:oleObj name="Equation" r:id="rId36" imgW="317160" imgH="177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5775324" y="5688013"/>
                        <a:ext cx="715979" cy="412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034358"/>
              </p:ext>
            </p:extLst>
          </p:nvPr>
        </p:nvGraphicFramePr>
        <p:xfrm>
          <a:off x="3544888" y="6200063"/>
          <a:ext cx="5670550" cy="471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" name="Equation" r:id="rId38" imgW="2514600" imgH="203040" progId="Equation.DSMT4">
                  <p:embed/>
                </p:oleObj>
              </mc:Choice>
              <mc:Fallback>
                <p:oleObj name="Equation" r:id="rId38" imgW="251460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3544888" y="6200063"/>
                        <a:ext cx="5670550" cy="471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994524"/>
              </p:ext>
            </p:extLst>
          </p:nvPr>
        </p:nvGraphicFramePr>
        <p:xfrm>
          <a:off x="8616882" y="2226358"/>
          <a:ext cx="1059648" cy="473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" name="Equation" r:id="rId40" imgW="469800" imgH="203040" progId="Equation.DSMT4">
                  <p:embed/>
                </p:oleObj>
              </mc:Choice>
              <mc:Fallback>
                <p:oleObj name="Equation" r:id="rId40" imgW="46980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8616882" y="2226358"/>
                        <a:ext cx="1059648" cy="473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209142"/>
              </p:ext>
            </p:extLst>
          </p:nvPr>
        </p:nvGraphicFramePr>
        <p:xfrm>
          <a:off x="8262870" y="2751821"/>
          <a:ext cx="3837645" cy="53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" name="Equation" r:id="rId42" imgW="1701720" imgH="228600" progId="Equation.DSMT4">
                  <p:embed/>
                </p:oleObj>
              </mc:Choice>
              <mc:Fallback>
                <p:oleObj name="Equation" r:id="rId42" imgW="170172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8262870" y="2751821"/>
                        <a:ext cx="3837645" cy="532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895637"/>
              </p:ext>
            </p:extLst>
          </p:nvPr>
        </p:nvGraphicFramePr>
        <p:xfrm>
          <a:off x="8262870" y="3437070"/>
          <a:ext cx="3408058" cy="47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9" name="Equation" r:id="rId44" imgW="1511280" imgH="203040" progId="Equation.DSMT4">
                  <p:embed/>
                </p:oleObj>
              </mc:Choice>
              <mc:Fallback>
                <p:oleObj name="Equation" r:id="rId44" imgW="1511280" imgH="203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8262870" y="3437070"/>
                        <a:ext cx="3408058" cy="473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582176"/>
              </p:ext>
            </p:extLst>
          </p:nvPr>
        </p:nvGraphicFramePr>
        <p:xfrm>
          <a:off x="8358120" y="4024283"/>
          <a:ext cx="2377049" cy="47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0" name="Equation" r:id="rId46" imgW="1054080" imgH="203040" progId="Equation.DSMT4">
                  <p:embed/>
                </p:oleObj>
              </mc:Choice>
              <mc:Fallback>
                <p:oleObj name="Equation" r:id="rId46" imgW="1054080" imgH="2030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47"/>
                      <a:stretch>
                        <a:fillRect/>
                      </a:stretch>
                    </p:blipFill>
                    <p:spPr>
                      <a:xfrm>
                        <a:off x="8358120" y="4024283"/>
                        <a:ext cx="2377049" cy="473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005630"/>
              </p:ext>
            </p:extLst>
          </p:nvPr>
        </p:nvGraphicFramePr>
        <p:xfrm>
          <a:off x="8420032" y="4580566"/>
          <a:ext cx="1517874" cy="473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1" name="Equation" r:id="rId48" imgW="672840" imgH="203040" progId="Equation.DSMT4">
                  <p:embed/>
                </p:oleObj>
              </mc:Choice>
              <mc:Fallback>
                <p:oleObj name="Equation" r:id="rId48" imgW="672840" imgH="2030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8420032" y="4580566"/>
                        <a:ext cx="1517874" cy="473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67088"/>
              </p:ext>
            </p:extLst>
          </p:nvPr>
        </p:nvGraphicFramePr>
        <p:xfrm>
          <a:off x="8375582" y="5234672"/>
          <a:ext cx="3007110" cy="473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2" name="Equation" r:id="rId50" imgW="1333440" imgH="203040" progId="Equation.DSMT4">
                  <p:embed/>
                </p:oleObj>
              </mc:Choice>
              <mc:Fallback>
                <p:oleObj name="Equation" r:id="rId50" imgW="1333440" imgH="20304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51"/>
                      <a:stretch>
                        <a:fillRect/>
                      </a:stretch>
                    </p:blipFill>
                    <p:spPr>
                      <a:xfrm>
                        <a:off x="8375582" y="5234672"/>
                        <a:ext cx="3007110" cy="473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964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28" y="149772"/>
            <a:ext cx="10015948" cy="15409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28" y="2900855"/>
            <a:ext cx="11107957" cy="18077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842" y="1825624"/>
            <a:ext cx="11408383" cy="10752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711" y="4583378"/>
            <a:ext cx="9804182" cy="183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82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071" y="274637"/>
            <a:ext cx="11834619" cy="1270383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621706"/>
              </p:ext>
            </p:extLst>
          </p:nvPr>
        </p:nvGraphicFramePr>
        <p:xfrm>
          <a:off x="3556000" y="1545020"/>
          <a:ext cx="2053299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Equation" r:id="rId4" imgW="634680" imgH="177480" progId="Equation.DSMT4">
                  <p:embed/>
                </p:oleObj>
              </mc:Choice>
              <mc:Fallback>
                <p:oleObj name="Equation" r:id="rId4" imgW="63468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56000" y="1545020"/>
                        <a:ext cx="2053299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825927"/>
              </p:ext>
            </p:extLst>
          </p:nvPr>
        </p:nvGraphicFramePr>
        <p:xfrm>
          <a:off x="6607175" y="1545019"/>
          <a:ext cx="197008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Equation" r:id="rId6" imgW="609480" imgH="177480" progId="Equation.DSMT4">
                  <p:embed/>
                </p:oleObj>
              </mc:Choice>
              <mc:Fallback>
                <p:oleObj name="Equation" r:id="rId6" imgW="60948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07175" y="1545019"/>
                        <a:ext cx="1970088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455274"/>
              </p:ext>
            </p:extLst>
          </p:nvPr>
        </p:nvGraphicFramePr>
        <p:xfrm>
          <a:off x="3884613" y="2325688"/>
          <a:ext cx="139541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Equation" r:id="rId8" imgW="431640" imgH="177480" progId="Equation.DSMT4">
                  <p:embed/>
                </p:oleObj>
              </mc:Choice>
              <mc:Fallback>
                <p:oleObj name="Equation" r:id="rId8" imgW="43164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84613" y="2325688"/>
                        <a:ext cx="1395412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710955"/>
              </p:ext>
            </p:extLst>
          </p:nvPr>
        </p:nvGraphicFramePr>
        <p:xfrm>
          <a:off x="4151312" y="3106356"/>
          <a:ext cx="123190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Equation" r:id="rId10" imgW="380880" imgH="393480" progId="Equation.DSMT4">
                  <p:embed/>
                </p:oleObj>
              </mc:Choice>
              <mc:Fallback>
                <p:oleObj name="Equation" r:id="rId10" imgW="38088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151312" y="3106356"/>
                        <a:ext cx="1231900" cy="1316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955935"/>
              </p:ext>
            </p:extLst>
          </p:nvPr>
        </p:nvGraphicFramePr>
        <p:xfrm>
          <a:off x="6935788" y="2325688"/>
          <a:ext cx="131286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Equation" r:id="rId12" imgW="406080" imgH="177480" progId="Equation.DSMT4">
                  <p:embed/>
                </p:oleObj>
              </mc:Choice>
              <mc:Fallback>
                <p:oleObj name="Equation" r:id="rId12" imgW="40608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935788" y="2325688"/>
                        <a:ext cx="1312862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280312"/>
              </p:ext>
            </p:extLst>
          </p:nvPr>
        </p:nvGraphicFramePr>
        <p:xfrm>
          <a:off x="6977063" y="3106738"/>
          <a:ext cx="1230312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Equation" r:id="rId14" imgW="380880" imgH="393480" progId="Equation.DSMT4">
                  <p:embed/>
                </p:oleObj>
              </mc:Choice>
              <mc:Fallback>
                <p:oleObj name="Equation" r:id="rId14" imgW="38088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977063" y="3106738"/>
                        <a:ext cx="1230312" cy="131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442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25" y="365126"/>
            <a:ext cx="6354490" cy="1029248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442666"/>
              </p:ext>
            </p:extLst>
          </p:nvPr>
        </p:nvGraphicFramePr>
        <p:xfrm>
          <a:off x="1863726" y="1160463"/>
          <a:ext cx="3694112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Equation" r:id="rId4" imgW="1143000" imgH="228600" progId="Equation.DSMT4">
                  <p:embed/>
                </p:oleObj>
              </mc:Choice>
              <mc:Fallback>
                <p:oleObj name="Equation" r:id="rId4" imgW="114300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63726" y="1160463"/>
                        <a:ext cx="3694112" cy="763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916689"/>
              </p:ext>
            </p:extLst>
          </p:nvPr>
        </p:nvGraphicFramePr>
        <p:xfrm>
          <a:off x="1863725" y="2039937"/>
          <a:ext cx="36941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Equation" r:id="rId6" imgW="1143000" imgH="203040" progId="Equation.DSMT4">
                  <p:embed/>
                </p:oleObj>
              </mc:Choice>
              <mc:Fallback>
                <p:oleObj name="Equation" r:id="rId6" imgW="114300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63725" y="2039937"/>
                        <a:ext cx="3694113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244636"/>
              </p:ext>
            </p:extLst>
          </p:nvPr>
        </p:nvGraphicFramePr>
        <p:xfrm>
          <a:off x="1641474" y="2928386"/>
          <a:ext cx="20939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7" name="Equation" r:id="rId8" imgW="647640" imgH="203040" progId="Equation.DSMT4">
                  <p:embed/>
                </p:oleObj>
              </mc:Choice>
              <mc:Fallback>
                <p:oleObj name="Equation" r:id="rId8" imgW="6476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41474" y="2928386"/>
                        <a:ext cx="2093913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099190"/>
              </p:ext>
            </p:extLst>
          </p:nvPr>
        </p:nvGraphicFramePr>
        <p:xfrm>
          <a:off x="4670153" y="2928386"/>
          <a:ext cx="18462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" name="Equation" r:id="rId10" imgW="571320" imgH="203040" progId="Equation.DSMT4">
                  <p:embed/>
                </p:oleObj>
              </mc:Choice>
              <mc:Fallback>
                <p:oleObj name="Equation" r:id="rId10" imgW="5713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70153" y="2928386"/>
                        <a:ext cx="1846262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614015"/>
              </p:ext>
            </p:extLst>
          </p:nvPr>
        </p:nvGraphicFramePr>
        <p:xfrm>
          <a:off x="1846261" y="3607836"/>
          <a:ext cx="168433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" name="Equation" r:id="rId12" imgW="520560" imgH="203040" progId="Equation.DSMT4">
                  <p:embed/>
                </p:oleObj>
              </mc:Choice>
              <mc:Fallback>
                <p:oleObj name="Equation" r:id="rId12" imgW="5205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846261" y="3607836"/>
                        <a:ext cx="1684337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269209"/>
              </p:ext>
            </p:extLst>
          </p:nvPr>
        </p:nvGraphicFramePr>
        <p:xfrm>
          <a:off x="1903413" y="4292600"/>
          <a:ext cx="160337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Equation" r:id="rId14" imgW="495000" imgH="393480" progId="Equation.DSMT4">
                  <p:embed/>
                </p:oleObj>
              </mc:Choice>
              <mc:Fallback>
                <p:oleObj name="Equation" r:id="rId14" imgW="49500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03413" y="4292600"/>
                        <a:ext cx="1603375" cy="131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579188"/>
              </p:ext>
            </p:extLst>
          </p:nvPr>
        </p:nvGraphicFramePr>
        <p:xfrm>
          <a:off x="4868863" y="4559720"/>
          <a:ext cx="11493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Equation" r:id="rId16" imgW="355320" imgH="203040" progId="Equation.DSMT4">
                  <p:embed/>
                </p:oleObj>
              </mc:Choice>
              <mc:Fallback>
                <p:oleObj name="Equation" r:id="rId16" imgW="35532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868863" y="4559720"/>
                        <a:ext cx="1149350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825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902421" cy="1150472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350322"/>
              </p:ext>
            </p:extLst>
          </p:nvPr>
        </p:nvGraphicFramePr>
        <p:xfrm>
          <a:off x="2232025" y="1160463"/>
          <a:ext cx="29559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" name="Equation" r:id="rId4" imgW="914400" imgH="228600" progId="Equation.DSMT4">
                  <p:embed/>
                </p:oleObj>
              </mc:Choice>
              <mc:Fallback>
                <p:oleObj name="Equation" r:id="rId4" imgW="91440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32025" y="1160463"/>
                        <a:ext cx="2955925" cy="763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526685"/>
              </p:ext>
            </p:extLst>
          </p:nvPr>
        </p:nvGraphicFramePr>
        <p:xfrm>
          <a:off x="1590771" y="2036762"/>
          <a:ext cx="43116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" name="Equation" r:id="rId6" imgW="1333440" imgH="203040" progId="Equation.DSMT4">
                  <p:embed/>
                </p:oleObj>
              </mc:Choice>
              <mc:Fallback>
                <p:oleObj name="Equation" r:id="rId6" imgW="133344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90771" y="2036762"/>
                        <a:ext cx="4311650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972495"/>
              </p:ext>
            </p:extLst>
          </p:nvPr>
        </p:nvGraphicFramePr>
        <p:xfrm>
          <a:off x="1590771" y="3046413"/>
          <a:ext cx="22574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" name="Equation" r:id="rId8" imgW="698400" imgH="203040" progId="Equation.DSMT4">
                  <p:embed/>
                </p:oleObj>
              </mc:Choice>
              <mc:Fallback>
                <p:oleObj name="Equation" r:id="rId8" imgW="6984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90771" y="3046413"/>
                        <a:ext cx="2257425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270206"/>
              </p:ext>
            </p:extLst>
          </p:nvPr>
        </p:nvGraphicFramePr>
        <p:xfrm>
          <a:off x="4240212" y="3046413"/>
          <a:ext cx="22590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" name="Equation" r:id="rId10" imgW="698400" imgH="203040" progId="Equation.DSMT4">
                  <p:embed/>
                </p:oleObj>
              </mc:Choice>
              <mc:Fallback>
                <p:oleObj name="Equation" r:id="rId10" imgW="6984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240212" y="3046413"/>
                        <a:ext cx="2259013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686638"/>
              </p:ext>
            </p:extLst>
          </p:nvPr>
        </p:nvGraphicFramePr>
        <p:xfrm>
          <a:off x="1919288" y="4024313"/>
          <a:ext cx="16002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" name="Equation" r:id="rId12" imgW="495000" imgH="203040" progId="Equation.DSMT4">
                  <p:embed/>
                </p:oleObj>
              </mc:Choice>
              <mc:Fallback>
                <p:oleObj name="Equation" r:id="rId12" imgW="4950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919288" y="4024313"/>
                        <a:ext cx="1600200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194241"/>
              </p:ext>
            </p:extLst>
          </p:nvPr>
        </p:nvGraphicFramePr>
        <p:xfrm>
          <a:off x="2124076" y="5002213"/>
          <a:ext cx="1395412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5" name="Equation" r:id="rId14" imgW="431640" imgH="393480" progId="Equation.DSMT4">
                  <p:embed/>
                </p:oleObj>
              </mc:Choice>
              <mc:Fallback>
                <p:oleObj name="Equation" r:id="rId14" imgW="43164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24076" y="5002213"/>
                        <a:ext cx="1395412" cy="1316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150600"/>
              </p:ext>
            </p:extLst>
          </p:nvPr>
        </p:nvGraphicFramePr>
        <p:xfrm>
          <a:off x="4445000" y="3943350"/>
          <a:ext cx="184943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" name="Equation" r:id="rId16" imgW="571320" imgH="203040" progId="Equation.DSMT4">
                  <p:embed/>
                </p:oleObj>
              </mc:Choice>
              <mc:Fallback>
                <p:oleObj name="Equation" r:id="rId16" imgW="57132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45000" y="3943350"/>
                        <a:ext cx="1849438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402350"/>
              </p:ext>
            </p:extLst>
          </p:nvPr>
        </p:nvGraphicFramePr>
        <p:xfrm>
          <a:off x="4445000" y="4962991"/>
          <a:ext cx="1766888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" name="Equation" r:id="rId18" imgW="545760" imgH="393480" progId="Equation.DSMT4">
                  <p:embed/>
                </p:oleObj>
              </mc:Choice>
              <mc:Fallback>
                <p:oleObj name="Equation" r:id="rId18" imgW="54576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445000" y="4962991"/>
                        <a:ext cx="1766888" cy="131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544133"/>
              </p:ext>
            </p:extLst>
          </p:nvPr>
        </p:nvGraphicFramePr>
        <p:xfrm>
          <a:off x="7364412" y="5002213"/>
          <a:ext cx="176530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Equation" r:id="rId20" imgW="545760" imgH="393480" progId="Equation.DSMT4">
                  <p:embed/>
                </p:oleObj>
              </mc:Choice>
              <mc:Fallback>
                <p:oleObj name="Equation" r:id="rId20" imgW="54576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364412" y="5002213"/>
                        <a:ext cx="1765300" cy="1316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627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" y="188119"/>
            <a:ext cx="9658892" cy="134639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159282"/>
              </p:ext>
            </p:extLst>
          </p:nvPr>
        </p:nvGraphicFramePr>
        <p:xfrm>
          <a:off x="3095895" y="1534510"/>
          <a:ext cx="3571875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Equation" r:id="rId4" imgW="1104840" imgH="203040" progId="Equation.DSMT4">
                  <p:embed/>
                </p:oleObj>
              </mc:Choice>
              <mc:Fallback>
                <p:oleObj name="Equation" r:id="rId4" imgW="110484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95895" y="1534510"/>
                        <a:ext cx="3571875" cy="677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340812"/>
              </p:ext>
            </p:extLst>
          </p:nvPr>
        </p:nvGraphicFramePr>
        <p:xfrm>
          <a:off x="3095895" y="2278635"/>
          <a:ext cx="3367088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Equation" r:id="rId6" imgW="1041120" imgH="203040" progId="Equation.DSMT4">
                  <p:embed/>
                </p:oleObj>
              </mc:Choice>
              <mc:Fallback>
                <p:oleObj name="Equation" r:id="rId6" imgW="104112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95895" y="2278635"/>
                        <a:ext cx="3367088" cy="677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353420"/>
              </p:ext>
            </p:extLst>
          </p:nvPr>
        </p:nvGraphicFramePr>
        <p:xfrm>
          <a:off x="2951163" y="3022600"/>
          <a:ext cx="3656012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Equation" r:id="rId8" imgW="1130040" imgH="203040" progId="Equation.DSMT4">
                  <p:embed/>
                </p:oleObj>
              </mc:Choice>
              <mc:Fallback>
                <p:oleObj name="Equation" r:id="rId8" imgW="11300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51163" y="3022600"/>
                        <a:ext cx="3656012" cy="67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824883"/>
              </p:ext>
            </p:extLst>
          </p:nvPr>
        </p:nvGraphicFramePr>
        <p:xfrm>
          <a:off x="2235200" y="4003865"/>
          <a:ext cx="20542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5" name="Equation" r:id="rId10" imgW="634680" imgH="177480" progId="Equation.DSMT4">
                  <p:embed/>
                </p:oleObj>
              </mc:Choice>
              <mc:Fallback>
                <p:oleObj name="Equation" r:id="rId10" imgW="6346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35200" y="4003865"/>
                        <a:ext cx="2054225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918486"/>
              </p:ext>
            </p:extLst>
          </p:nvPr>
        </p:nvGraphicFramePr>
        <p:xfrm>
          <a:off x="5187950" y="4003864"/>
          <a:ext cx="18065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" name="Equation" r:id="rId12" imgW="558720" imgH="177480" progId="Equation.DSMT4">
                  <p:embed/>
                </p:oleObj>
              </mc:Choice>
              <mc:Fallback>
                <p:oleObj name="Equation" r:id="rId12" imgW="55872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187950" y="4003864"/>
                        <a:ext cx="1806575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457697"/>
              </p:ext>
            </p:extLst>
          </p:nvPr>
        </p:nvGraphicFramePr>
        <p:xfrm>
          <a:off x="2584450" y="4681538"/>
          <a:ext cx="13557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Equation" r:id="rId14" imgW="419040" imgH="177480" progId="Equation.DSMT4">
                  <p:embed/>
                </p:oleObj>
              </mc:Choice>
              <mc:Fallback>
                <p:oleObj name="Equation" r:id="rId14" imgW="4190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584450" y="4681538"/>
                        <a:ext cx="1355725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871270"/>
              </p:ext>
            </p:extLst>
          </p:nvPr>
        </p:nvGraphicFramePr>
        <p:xfrm>
          <a:off x="2708275" y="5456841"/>
          <a:ext cx="123190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" name="Equation" r:id="rId16" imgW="380880" imgH="393480" progId="Equation.DSMT4">
                  <p:embed/>
                </p:oleObj>
              </mc:Choice>
              <mc:Fallback>
                <p:oleObj name="Equation" r:id="rId16" imgW="38088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708275" y="5456841"/>
                        <a:ext cx="1231900" cy="1316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33473"/>
              </p:ext>
            </p:extLst>
          </p:nvPr>
        </p:nvGraphicFramePr>
        <p:xfrm>
          <a:off x="5187950" y="5579267"/>
          <a:ext cx="11493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" name="Equation" r:id="rId18" imgW="355320" imgH="177480" progId="Equation.DSMT4">
                  <p:embed/>
                </p:oleObj>
              </mc:Choice>
              <mc:Fallback>
                <p:oleObj name="Equation" r:id="rId18" imgW="3553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187950" y="5579267"/>
                        <a:ext cx="1149350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276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0350"/>
            <a:ext cx="8261797" cy="1326712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192813"/>
              </p:ext>
            </p:extLst>
          </p:nvPr>
        </p:nvGraphicFramePr>
        <p:xfrm>
          <a:off x="2932113" y="1473200"/>
          <a:ext cx="361315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" name="Equation" r:id="rId4" imgW="1117440" imgH="203040" progId="Equation.DSMT4">
                  <p:embed/>
                </p:oleObj>
              </mc:Choice>
              <mc:Fallback>
                <p:oleObj name="Equation" r:id="rId4" imgW="111744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32113" y="1473200"/>
                        <a:ext cx="3613150" cy="67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518918"/>
              </p:ext>
            </p:extLst>
          </p:nvPr>
        </p:nvGraphicFramePr>
        <p:xfrm>
          <a:off x="2932113" y="3024981"/>
          <a:ext cx="361315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9" name="Equation" r:id="rId6" imgW="1117440" imgH="203040" progId="Equation.DSMT4">
                  <p:embed/>
                </p:oleObj>
              </mc:Choice>
              <mc:Fallback>
                <p:oleObj name="Equation" r:id="rId6" imgW="111744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32113" y="3024981"/>
                        <a:ext cx="3613150" cy="67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590276"/>
              </p:ext>
            </p:extLst>
          </p:nvPr>
        </p:nvGraphicFramePr>
        <p:xfrm>
          <a:off x="2808288" y="2206228"/>
          <a:ext cx="37369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0" name="Equation" r:id="rId8" imgW="1155600" imgH="228600" progId="Equation.DSMT4">
                  <p:embed/>
                </p:oleObj>
              </mc:Choice>
              <mc:Fallback>
                <p:oleObj name="Equation" r:id="rId8" imgW="115560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08288" y="2206228"/>
                        <a:ext cx="3736975" cy="763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978821"/>
              </p:ext>
            </p:extLst>
          </p:nvPr>
        </p:nvGraphicFramePr>
        <p:xfrm>
          <a:off x="1169988" y="4048125"/>
          <a:ext cx="11080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1" name="Equation" r:id="rId10" imgW="342720" imgH="177480" progId="Equation.DSMT4">
                  <p:embed/>
                </p:oleObj>
              </mc:Choice>
              <mc:Fallback>
                <p:oleObj name="Equation" r:id="rId10" imgW="3427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69988" y="4048125"/>
                        <a:ext cx="1108075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335971"/>
              </p:ext>
            </p:extLst>
          </p:nvPr>
        </p:nvGraphicFramePr>
        <p:xfrm>
          <a:off x="3227610" y="4048125"/>
          <a:ext cx="18065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2" name="Equation" r:id="rId12" imgW="558720" imgH="177480" progId="Equation.DSMT4">
                  <p:embed/>
                </p:oleObj>
              </mc:Choice>
              <mc:Fallback>
                <p:oleObj name="Equation" r:id="rId12" imgW="5587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27610" y="4048125"/>
                        <a:ext cx="1806575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749432"/>
              </p:ext>
            </p:extLst>
          </p:nvPr>
        </p:nvGraphicFramePr>
        <p:xfrm>
          <a:off x="5641975" y="4049712"/>
          <a:ext cx="180657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3" name="Equation" r:id="rId14" imgW="558720" imgH="177480" progId="Equation.DSMT4">
                  <p:embed/>
                </p:oleObj>
              </mc:Choice>
              <mc:Fallback>
                <p:oleObj name="Equation" r:id="rId14" imgW="5587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641975" y="4049712"/>
                        <a:ext cx="1806575" cy="59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75764"/>
              </p:ext>
            </p:extLst>
          </p:nvPr>
        </p:nvGraphicFramePr>
        <p:xfrm>
          <a:off x="3432175" y="4913313"/>
          <a:ext cx="13954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" name="Equation" r:id="rId16" imgW="431640" imgH="177480" progId="Equation.DSMT4">
                  <p:embed/>
                </p:oleObj>
              </mc:Choice>
              <mc:Fallback>
                <p:oleObj name="Equation" r:id="rId16" imgW="43164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432175" y="4913313"/>
                        <a:ext cx="1395413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061220"/>
              </p:ext>
            </p:extLst>
          </p:nvPr>
        </p:nvGraphicFramePr>
        <p:xfrm>
          <a:off x="5641975" y="4914901"/>
          <a:ext cx="114935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5" name="Equation" r:id="rId18" imgW="355320" imgH="177480" progId="Equation.DSMT4">
                  <p:embed/>
                </p:oleObj>
              </mc:Choice>
              <mc:Fallback>
                <p:oleObj name="Equation" r:id="rId18" imgW="35532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641975" y="4914901"/>
                        <a:ext cx="1149350" cy="5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407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" y="136525"/>
            <a:ext cx="9491608" cy="1355944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018415"/>
              </p:ext>
            </p:extLst>
          </p:nvPr>
        </p:nvGraphicFramePr>
        <p:xfrm>
          <a:off x="2443901" y="1107637"/>
          <a:ext cx="467995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7" name="Equation" r:id="rId4" imgW="1447560" imgH="203040" progId="Equation.DSMT4">
                  <p:embed/>
                </p:oleObj>
              </mc:Choice>
              <mc:Fallback>
                <p:oleObj name="Equation" r:id="rId4" imgW="144756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43901" y="1107637"/>
                        <a:ext cx="4679950" cy="677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794203"/>
              </p:ext>
            </p:extLst>
          </p:nvPr>
        </p:nvGraphicFramePr>
        <p:xfrm>
          <a:off x="2382810" y="1961712"/>
          <a:ext cx="48021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8" name="Equation" r:id="rId6" imgW="1485720" imgH="228600" progId="Equation.DSMT4">
                  <p:embed/>
                </p:oleObj>
              </mc:Choice>
              <mc:Fallback>
                <p:oleObj name="Equation" r:id="rId6" imgW="148572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82810" y="1961712"/>
                        <a:ext cx="4802187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837936"/>
              </p:ext>
            </p:extLst>
          </p:nvPr>
        </p:nvGraphicFramePr>
        <p:xfrm>
          <a:off x="2362172" y="2963425"/>
          <a:ext cx="4843463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9" name="Equation" r:id="rId8" imgW="1498320" imgH="203040" progId="Equation.DSMT4">
                  <p:embed/>
                </p:oleObj>
              </mc:Choice>
              <mc:Fallback>
                <p:oleObj name="Equation" r:id="rId8" imgW="14983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62172" y="2963425"/>
                        <a:ext cx="4843463" cy="677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352228"/>
              </p:ext>
            </p:extLst>
          </p:nvPr>
        </p:nvGraphicFramePr>
        <p:xfrm>
          <a:off x="1800198" y="3938588"/>
          <a:ext cx="123031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0" name="Equation" r:id="rId10" imgW="380880" imgH="177480" progId="Equation.DSMT4">
                  <p:embed/>
                </p:oleObj>
              </mc:Choice>
              <mc:Fallback>
                <p:oleObj name="Equation" r:id="rId10" imgW="3808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00198" y="3938588"/>
                        <a:ext cx="1230312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437434"/>
              </p:ext>
            </p:extLst>
          </p:nvPr>
        </p:nvGraphicFramePr>
        <p:xfrm>
          <a:off x="3586135" y="3940176"/>
          <a:ext cx="2338388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1" name="Equation" r:id="rId12" imgW="723600" imgH="177480" progId="Equation.DSMT4">
                  <p:embed/>
                </p:oleObj>
              </mc:Choice>
              <mc:Fallback>
                <p:oleObj name="Equation" r:id="rId12" imgW="7236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586135" y="3940176"/>
                        <a:ext cx="2338388" cy="5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518685"/>
              </p:ext>
            </p:extLst>
          </p:nvPr>
        </p:nvGraphicFramePr>
        <p:xfrm>
          <a:off x="6480148" y="3940176"/>
          <a:ext cx="2338388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2" name="Equation" r:id="rId14" imgW="723600" imgH="177480" progId="Equation.DSMT4">
                  <p:embed/>
                </p:oleObj>
              </mc:Choice>
              <mc:Fallback>
                <p:oleObj name="Equation" r:id="rId14" imgW="72360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480148" y="3940176"/>
                        <a:ext cx="2338388" cy="5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855852"/>
              </p:ext>
            </p:extLst>
          </p:nvPr>
        </p:nvGraphicFramePr>
        <p:xfrm>
          <a:off x="3860800" y="4763294"/>
          <a:ext cx="168116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3" name="Equation" r:id="rId16" imgW="520560" imgH="177480" progId="Equation.DSMT4">
                  <p:embed/>
                </p:oleObj>
              </mc:Choice>
              <mc:Fallback>
                <p:oleObj name="Equation" r:id="rId16" imgW="52056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860800" y="4763294"/>
                        <a:ext cx="1681163" cy="59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059917"/>
              </p:ext>
            </p:extLst>
          </p:nvPr>
        </p:nvGraphicFramePr>
        <p:xfrm>
          <a:off x="4025900" y="5548313"/>
          <a:ext cx="1516063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4" name="Equation" r:id="rId18" imgW="469800" imgH="393480" progId="Equation.DSMT4">
                  <p:embed/>
                </p:oleObj>
              </mc:Choice>
              <mc:Fallback>
                <p:oleObj name="Equation" r:id="rId18" imgW="46980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025900" y="5548313"/>
                        <a:ext cx="1516063" cy="130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261452"/>
              </p:ext>
            </p:extLst>
          </p:nvPr>
        </p:nvGraphicFramePr>
        <p:xfrm>
          <a:off x="6480148" y="4763294"/>
          <a:ext cx="168116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5" name="Equation" r:id="rId20" imgW="520560" imgH="177480" progId="Equation.DSMT4">
                  <p:embed/>
                </p:oleObj>
              </mc:Choice>
              <mc:Fallback>
                <p:oleObj name="Equation" r:id="rId20" imgW="52056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480148" y="4763294"/>
                        <a:ext cx="1681163" cy="59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651972"/>
              </p:ext>
            </p:extLst>
          </p:nvPr>
        </p:nvGraphicFramePr>
        <p:xfrm>
          <a:off x="6645248" y="5548312"/>
          <a:ext cx="1516063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6" name="Equation" r:id="rId22" imgW="469800" imgH="393480" progId="Equation.DSMT4">
                  <p:embed/>
                </p:oleObj>
              </mc:Choice>
              <mc:Fallback>
                <p:oleObj name="Equation" r:id="rId22" imgW="469800" imgH="393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645248" y="5548312"/>
                        <a:ext cx="1516063" cy="130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376549"/>
              </p:ext>
            </p:extLst>
          </p:nvPr>
        </p:nvGraphicFramePr>
        <p:xfrm>
          <a:off x="1981173" y="5906292"/>
          <a:ext cx="123031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7" name="Equation" r:id="rId24" imgW="380880" imgH="177480" progId="Equation.DSMT4">
                  <p:embed/>
                </p:oleObj>
              </mc:Choice>
              <mc:Fallback>
                <p:oleObj name="Equation" r:id="rId24" imgW="38088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981173" y="5906292"/>
                        <a:ext cx="1230312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701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" y="104117"/>
            <a:ext cx="7241135" cy="195435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646213"/>
              </p:ext>
            </p:extLst>
          </p:nvPr>
        </p:nvGraphicFramePr>
        <p:xfrm>
          <a:off x="725488" y="1944688"/>
          <a:ext cx="4227512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2" name="Equation" r:id="rId4" imgW="1307880" imgH="228600" progId="Equation.DSMT4">
                  <p:embed/>
                </p:oleObj>
              </mc:Choice>
              <mc:Fallback>
                <p:oleObj name="Equation" r:id="rId4" imgW="130788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5488" y="1944688"/>
                        <a:ext cx="4227512" cy="763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575713"/>
              </p:ext>
            </p:extLst>
          </p:nvPr>
        </p:nvGraphicFramePr>
        <p:xfrm>
          <a:off x="1360488" y="2749550"/>
          <a:ext cx="29559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3" name="Equation" r:id="rId6" imgW="914400" imgH="203040" progId="Equation.DSMT4">
                  <p:embed/>
                </p:oleObj>
              </mc:Choice>
              <mc:Fallback>
                <p:oleObj name="Equation" r:id="rId6" imgW="91440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60488" y="2749550"/>
                        <a:ext cx="2955925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010037"/>
              </p:ext>
            </p:extLst>
          </p:nvPr>
        </p:nvGraphicFramePr>
        <p:xfrm>
          <a:off x="1360487" y="3470275"/>
          <a:ext cx="29559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4" name="Equation" r:id="rId8" imgW="914400" imgH="203040" progId="Equation.DSMT4">
                  <p:embed/>
                </p:oleObj>
              </mc:Choice>
              <mc:Fallback>
                <p:oleObj name="Equation" r:id="rId8" imgW="9144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60487" y="3470275"/>
                        <a:ext cx="2955925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539300"/>
              </p:ext>
            </p:extLst>
          </p:nvPr>
        </p:nvGraphicFramePr>
        <p:xfrm>
          <a:off x="1360487" y="4232275"/>
          <a:ext cx="34480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5" name="Equation" r:id="rId10" imgW="1066680" imgH="203040" progId="Equation.DSMT4">
                  <p:embed/>
                </p:oleObj>
              </mc:Choice>
              <mc:Fallback>
                <p:oleObj name="Equation" r:id="rId10" imgW="106668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60487" y="4232275"/>
                        <a:ext cx="3448050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788925"/>
              </p:ext>
            </p:extLst>
          </p:nvPr>
        </p:nvGraphicFramePr>
        <p:xfrm>
          <a:off x="1031874" y="4995068"/>
          <a:ext cx="180657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6" name="Equation" r:id="rId12" imgW="558720" imgH="177480" progId="Equation.DSMT4">
                  <p:embed/>
                </p:oleObj>
              </mc:Choice>
              <mc:Fallback>
                <p:oleObj name="Equation" r:id="rId12" imgW="55872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31874" y="4995068"/>
                        <a:ext cx="1806575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969852"/>
              </p:ext>
            </p:extLst>
          </p:nvPr>
        </p:nvGraphicFramePr>
        <p:xfrm>
          <a:off x="3570288" y="4995069"/>
          <a:ext cx="180657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7" name="Equation" r:id="rId14" imgW="558720" imgH="177480" progId="Equation.DSMT4">
                  <p:embed/>
                </p:oleObj>
              </mc:Choice>
              <mc:Fallback>
                <p:oleObj name="Equation" r:id="rId14" imgW="55872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70288" y="4995069"/>
                        <a:ext cx="1806575" cy="595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529805"/>
              </p:ext>
            </p:extLst>
          </p:nvPr>
        </p:nvGraphicFramePr>
        <p:xfrm>
          <a:off x="1360488" y="5673725"/>
          <a:ext cx="114935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8" name="Equation" r:id="rId16" imgW="355320" imgH="177480" progId="Equation.DSMT4">
                  <p:embed/>
                </p:oleObj>
              </mc:Choice>
              <mc:Fallback>
                <p:oleObj name="Equation" r:id="rId16" imgW="35532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360488" y="5673725"/>
                        <a:ext cx="1149350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009040"/>
              </p:ext>
            </p:extLst>
          </p:nvPr>
        </p:nvGraphicFramePr>
        <p:xfrm>
          <a:off x="3069704" y="5673725"/>
          <a:ext cx="13970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9" name="Equation" r:id="rId18" imgW="431640" imgH="177480" progId="Equation.DSMT4">
                  <p:embed/>
                </p:oleObj>
              </mc:Choice>
              <mc:Fallback>
                <p:oleObj name="Equation" r:id="rId18" imgW="43164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069704" y="5673725"/>
                        <a:ext cx="1397000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766148"/>
              </p:ext>
            </p:extLst>
          </p:nvPr>
        </p:nvGraphicFramePr>
        <p:xfrm>
          <a:off x="7499350" y="1370369"/>
          <a:ext cx="3383599" cy="617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0" name="Equation" r:id="rId20" imgW="1295280" imgH="228600" progId="Equation.DSMT4">
                  <p:embed/>
                </p:oleObj>
              </mc:Choice>
              <mc:Fallback>
                <p:oleObj name="Equation" r:id="rId20" imgW="129528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499350" y="1370369"/>
                        <a:ext cx="3383599" cy="617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847948"/>
              </p:ext>
            </p:extLst>
          </p:nvPr>
        </p:nvGraphicFramePr>
        <p:xfrm>
          <a:off x="7499350" y="1993591"/>
          <a:ext cx="3515761" cy="617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1" name="Equation" r:id="rId22" imgW="1346040" imgH="228600" progId="Equation.DSMT4">
                  <p:embed/>
                </p:oleObj>
              </mc:Choice>
              <mc:Fallback>
                <p:oleObj name="Equation" r:id="rId22" imgW="1346040" imgH="2286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499350" y="1993591"/>
                        <a:ext cx="3515761" cy="617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076583"/>
              </p:ext>
            </p:extLst>
          </p:nvPr>
        </p:nvGraphicFramePr>
        <p:xfrm>
          <a:off x="7499350" y="2749550"/>
          <a:ext cx="2586779" cy="549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2" name="Equation" r:id="rId24" imgW="990360" imgH="203040" progId="Equation.DSMT4">
                  <p:embed/>
                </p:oleObj>
              </mc:Choice>
              <mc:Fallback>
                <p:oleObj name="Equation" r:id="rId24" imgW="99036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499350" y="2749550"/>
                        <a:ext cx="2586779" cy="549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257764"/>
              </p:ext>
            </p:extLst>
          </p:nvPr>
        </p:nvGraphicFramePr>
        <p:xfrm>
          <a:off x="7499350" y="3429000"/>
          <a:ext cx="1458913" cy="549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3" name="Equation" r:id="rId26" imgW="558720" imgH="203040" progId="Equation.DSMT4">
                  <p:embed/>
                </p:oleObj>
              </mc:Choice>
              <mc:Fallback>
                <p:oleObj name="Equation" r:id="rId26" imgW="55872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499350" y="3429000"/>
                        <a:ext cx="1458913" cy="549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178224"/>
              </p:ext>
            </p:extLst>
          </p:nvPr>
        </p:nvGraphicFramePr>
        <p:xfrm>
          <a:off x="7470775" y="4232275"/>
          <a:ext cx="298608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4" name="Equation" r:id="rId28" imgW="1143000" imgH="228600" progId="Equation.DSMT4">
                  <p:embed/>
                </p:oleObj>
              </mc:Choice>
              <mc:Fallback>
                <p:oleObj name="Equation" r:id="rId28" imgW="1143000" imgH="2286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7470775" y="4232275"/>
                        <a:ext cx="2986088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111643"/>
              </p:ext>
            </p:extLst>
          </p:nvPr>
        </p:nvGraphicFramePr>
        <p:xfrm>
          <a:off x="7470775" y="4857287"/>
          <a:ext cx="41465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5" name="Equation" r:id="rId30" imgW="1587240" imgH="228600" progId="Equation.DSMT4">
                  <p:embed/>
                </p:oleObj>
              </mc:Choice>
              <mc:Fallback>
                <p:oleObj name="Equation" r:id="rId30" imgW="1587240" imgH="2286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7470775" y="4857287"/>
                        <a:ext cx="4146550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458969"/>
              </p:ext>
            </p:extLst>
          </p:nvPr>
        </p:nvGraphicFramePr>
        <p:xfrm>
          <a:off x="7470775" y="5481637"/>
          <a:ext cx="29178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6" name="Equation" r:id="rId32" imgW="1117440" imgH="203040" progId="Equation.DSMT4">
                  <p:embed/>
                </p:oleObj>
              </mc:Choice>
              <mc:Fallback>
                <p:oleObj name="Equation" r:id="rId32" imgW="1117440" imgH="203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7470775" y="5481637"/>
                        <a:ext cx="2917825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322157"/>
              </p:ext>
            </p:extLst>
          </p:nvPr>
        </p:nvGraphicFramePr>
        <p:xfrm>
          <a:off x="7470775" y="6036137"/>
          <a:ext cx="16906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7" name="Equation" r:id="rId34" imgW="647640" imgH="203040" progId="Equation.DSMT4">
                  <p:embed/>
                </p:oleObj>
              </mc:Choice>
              <mc:Fallback>
                <p:oleObj name="Equation" r:id="rId34" imgW="64764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7470775" y="6036137"/>
                        <a:ext cx="1690687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265878"/>
              </p:ext>
            </p:extLst>
          </p:nvPr>
        </p:nvGraphicFramePr>
        <p:xfrm>
          <a:off x="6358695" y="3470275"/>
          <a:ext cx="918406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8" name="Equation" r:id="rId36" imgW="355320" imgH="203040" progId="Equation.DSMT4">
                  <p:embed/>
                </p:oleObj>
              </mc:Choice>
              <mc:Fallback>
                <p:oleObj name="Equation" r:id="rId36" imgW="35532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6358695" y="3470275"/>
                        <a:ext cx="918406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475051"/>
              </p:ext>
            </p:extLst>
          </p:nvPr>
        </p:nvGraphicFramePr>
        <p:xfrm>
          <a:off x="6243638" y="6027738"/>
          <a:ext cx="11477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9" name="Equation" r:id="rId38" imgW="444240" imgH="203040" progId="Equation.DSMT4">
                  <p:embed/>
                </p:oleObj>
              </mc:Choice>
              <mc:Fallback>
                <p:oleObj name="Equation" r:id="rId38" imgW="444240" imgH="203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6243638" y="6027738"/>
                        <a:ext cx="1147762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204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3106</TotalTime>
  <Words>30</Words>
  <Application>Microsoft Office PowerPoint</Application>
  <PresentationFormat>Widescreen</PresentationFormat>
  <Paragraphs>6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MathType 6.0 Equation</vt:lpstr>
      <vt:lpstr>6.5 Polynomial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6.5 Polynomial Equations</dc:title>
  <dc:creator>Stewart, Melissa</dc:creator>
  <cp:lastModifiedBy>Ringel, Charles</cp:lastModifiedBy>
  <cp:revision>36</cp:revision>
  <dcterms:created xsi:type="dcterms:W3CDTF">2020-01-06T13:55:12Z</dcterms:created>
  <dcterms:modified xsi:type="dcterms:W3CDTF">2020-01-09T14:38:11Z</dcterms:modified>
</cp:coreProperties>
</file>