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4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4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6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5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8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30F70-844E-4F25-81CC-1DF4DB7C1D06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2F42D-048B-487C-85A2-4340FFC2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1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77.wmf"/><Relationship Id="rId18" Type="http://schemas.openxmlformats.org/officeDocument/2006/relationships/image" Target="../media/image79.wmf"/><Relationship Id="rId26" Type="http://schemas.openxmlformats.org/officeDocument/2006/relationships/image" Target="../media/image83.wmf"/><Relationship Id="rId3" Type="http://schemas.openxmlformats.org/officeDocument/2006/relationships/image" Target="../media/image84.png"/><Relationship Id="rId21" Type="http://schemas.openxmlformats.org/officeDocument/2006/relationships/oleObject" Target="../embeddings/oleObject73.bin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68.bin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76.wmf"/><Relationship Id="rId24" Type="http://schemas.openxmlformats.org/officeDocument/2006/relationships/image" Target="../media/image82.wmf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23" Type="http://schemas.openxmlformats.org/officeDocument/2006/relationships/oleObject" Target="../embeddings/oleObject74.bin"/><Relationship Id="rId10" Type="http://schemas.openxmlformats.org/officeDocument/2006/relationships/oleObject" Target="../embeddings/oleObject67.bin"/><Relationship Id="rId19" Type="http://schemas.openxmlformats.org/officeDocument/2006/relationships/oleObject" Target="../embeddings/oleObject72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69.bin"/><Relationship Id="rId22" Type="http://schemas.openxmlformats.org/officeDocument/2006/relationships/image" Target="../media/image8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4.bin"/><Relationship Id="rId3" Type="http://schemas.openxmlformats.org/officeDocument/2006/relationships/image" Target="../media/image95.png"/><Relationship Id="rId21" Type="http://schemas.openxmlformats.org/officeDocument/2006/relationships/image" Target="../media/image92.wmf"/><Relationship Id="rId7" Type="http://schemas.openxmlformats.org/officeDocument/2006/relationships/image" Target="../media/image86.wmf"/><Relationship Id="rId12" Type="http://schemas.openxmlformats.org/officeDocument/2006/relationships/image" Target="../media/image88.wmf"/><Relationship Id="rId17" Type="http://schemas.openxmlformats.org/officeDocument/2006/relationships/image" Target="../media/image90.wmf"/><Relationship Id="rId25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0.bin"/><Relationship Id="rId24" Type="http://schemas.openxmlformats.org/officeDocument/2006/relationships/oleObject" Target="../embeddings/oleObject87.bin"/><Relationship Id="rId5" Type="http://schemas.openxmlformats.org/officeDocument/2006/relationships/image" Target="../media/image85.wmf"/><Relationship Id="rId15" Type="http://schemas.openxmlformats.org/officeDocument/2006/relationships/oleObject" Target="../embeddings/oleObject82.bin"/><Relationship Id="rId23" Type="http://schemas.openxmlformats.org/officeDocument/2006/relationships/image" Target="../media/image93.wmf"/><Relationship Id="rId10" Type="http://schemas.openxmlformats.org/officeDocument/2006/relationships/image" Target="../media/image87.wmf"/><Relationship Id="rId19" Type="http://schemas.openxmlformats.org/officeDocument/2006/relationships/image" Target="../media/image91.wmf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9.wmf"/><Relationship Id="rId22" Type="http://schemas.openxmlformats.org/officeDocument/2006/relationships/oleObject" Target="../embeddings/oleObject8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image" Target="../media/image18.png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9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3.wmf"/><Relationship Id="rId3" Type="http://schemas.openxmlformats.org/officeDocument/2006/relationships/image" Target="../media/image34.png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35.png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9.wmf"/><Relationship Id="rId3" Type="http://schemas.openxmlformats.org/officeDocument/2006/relationships/image" Target="../media/image42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8.wmf"/><Relationship Id="rId5" Type="http://schemas.openxmlformats.org/officeDocument/2006/relationships/image" Target="../media/image36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9.wmf"/><Relationship Id="rId3" Type="http://schemas.openxmlformats.org/officeDocument/2006/relationships/image" Target="../media/image52.png"/><Relationship Id="rId21" Type="http://schemas.openxmlformats.org/officeDocument/2006/relationships/oleObject" Target="../embeddings/oleObject44.bin"/><Relationship Id="rId7" Type="http://schemas.openxmlformats.org/officeDocument/2006/relationships/image" Target="../media/image44.wmf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43.wmf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5.wmf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9.wmf"/><Relationship Id="rId3" Type="http://schemas.openxmlformats.org/officeDocument/2006/relationships/image" Target="../media/image62.png"/><Relationship Id="rId21" Type="http://schemas.openxmlformats.org/officeDocument/2006/relationships/oleObject" Target="../embeddings/oleObject54.bin"/><Relationship Id="rId7" Type="http://schemas.openxmlformats.org/officeDocument/2006/relationships/image" Target="../media/image54.wmf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53.wmf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53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62.bin"/><Relationship Id="rId3" Type="http://schemas.openxmlformats.org/officeDocument/2006/relationships/image" Target="../media/image72.png"/><Relationship Id="rId21" Type="http://schemas.openxmlformats.org/officeDocument/2006/relationships/image" Target="../media/image71.wmf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70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7.2 Add and Subtract 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Add and subtract rational expressions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Add and subtraction rational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81" y="63897"/>
            <a:ext cx="5107404" cy="88344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72817"/>
              </p:ext>
            </p:extLst>
          </p:nvPr>
        </p:nvGraphicFramePr>
        <p:xfrm>
          <a:off x="1631949" y="801687"/>
          <a:ext cx="8477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4" imgW="431640" imgH="419040" progId="Equation.DSMT4">
                  <p:embed/>
                </p:oleObj>
              </mc:Choice>
              <mc:Fallback>
                <p:oleObj name="Equation" r:id="rId4" imgW="43164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1949" y="801687"/>
                        <a:ext cx="847725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632433"/>
              </p:ext>
            </p:extLst>
          </p:nvPr>
        </p:nvGraphicFramePr>
        <p:xfrm>
          <a:off x="2465945" y="801686"/>
          <a:ext cx="49847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6" imgW="253800" imgH="393480" progId="Equation.DSMT4">
                  <p:embed/>
                </p:oleObj>
              </mc:Choice>
              <mc:Fallback>
                <p:oleObj name="Equation" r:id="rId6" imgW="25380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65945" y="801686"/>
                        <a:ext cx="498475" cy="830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532827"/>
              </p:ext>
            </p:extLst>
          </p:nvPr>
        </p:nvGraphicFramePr>
        <p:xfrm>
          <a:off x="2964420" y="801687"/>
          <a:ext cx="122078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8" imgW="622080" imgH="419040" progId="Equation.DSMT4">
                  <p:embed/>
                </p:oleObj>
              </mc:Choice>
              <mc:Fallback>
                <p:oleObj name="Equation" r:id="rId8" imgW="62208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64420" y="801687"/>
                        <a:ext cx="1220788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807736"/>
              </p:ext>
            </p:extLst>
          </p:nvPr>
        </p:nvGraphicFramePr>
        <p:xfrm>
          <a:off x="4669954" y="1177923"/>
          <a:ext cx="17748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10" imgW="850680" imgH="203040" progId="Equation.DSMT4">
                  <p:embed/>
                </p:oleObj>
              </mc:Choice>
              <mc:Fallback>
                <p:oleObj name="Equation" r:id="rId10" imgW="8506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69954" y="1177923"/>
                        <a:ext cx="177482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632086"/>
              </p:ext>
            </p:extLst>
          </p:nvPr>
        </p:nvGraphicFramePr>
        <p:xfrm>
          <a:off x="1568451" y="1753397"/>
          <a:ext cx="10223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12" imgW="520560" imgH="419040" progId="Equation.DSMT4">
                  <p:embed/>
                </p:oleObj>
              </mc:Choice>
              <mc:Fallback>
                <p:oleObj name="Equation" r:id="rId12" imgW="5205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68451" y="1753397"/>
                        <a:ext cx="1022350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229649"/>
              </p:ext>
            </p:extLst>
          </p:nvPr>
        </p:nvGraphicFramePr>
        <p:xfrm>
          <a:off x="2590801" y="1771651"/>
          <a:ext cx="12207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14" imgW="622080" imgH="419040" progId="Equation.DSMT4">
                  <p:embed/>
                </p:oleObj>
              </mc:Choice>
              <mc:Fallback>
                <p:oleObj name="Equation" r:id="rId14" imgW="6220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590801" y="1771651"/>
                        <a:ext cx="1220787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525344"/>
              </p:ext>
            </p:extLst>
          </p:nvPr>
        </p:nvGraphicFramePr>
        <p:xfrm>
          <a:off x="3811588" y="1771651"/>
          <a:ext cx="122078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6" name="Equation" r:id="rId16" imgW="622080" imgH="419040" progId="Equation.DSMT4">
                  <p:embed/>
                </p:oleObj>
              </mc:Choice>
              <mc:Fallback>
                <p:oleObj name="Equation" r:id="rId16" imgW="62208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1588" y="1771651"/>
                        <a:ext cx="1220788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206771"/>
              </p:ext>
            </p:extLst>
          </p:nvPr>
        </p:nvGraphicFramePr>
        <p:xfrm>
          <a:off x="2035969" y="2775750"/>
          <a:ext cx="24939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" name="Equation" r:id="rId17" imgW="1269720" imgH="444240" progId="Equation.DSMT4">
                  <p:embed/>
                </p:oleObj>
              </mc:Choice>
              <mc:Fallback>
                <p:oleObj name="Equation" r:id="rId17" imgW="1269720" imgH="444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35969" y="2775750"/>
                        <a:ext cx="2493962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44178"/>
              </p:ext>
            </p:extLst>
          </p:nvPr>
        </p:nvGraphicFramePr>
        <p:xfrm>
          <a:off x="2128045" y="3832237"/>
          <a:ext cx="22939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Equation" r:id="rId19" imgW="1168200" imgH="444240" progId="Equation.DSMT4">
                  <p:embed/>
                </p:oleObj>
              </mc:Choice>
              <mc:Fallback>
                <p:oleObj name="Equation" r:id="rId19" imgW="1168200" imgH="4442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128045" y="3832237"/>
                        <a:ext cx="2293937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913895"/>
              </p:ext>
            </p:extLst>
          </p:nvPr>
        </p:nvGraphicFramePr>
        <p:xfrm>
          <a:off x="2763838" y="4888723"/>
          <a:ext cx="10223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9" name="Equation" r:id="rId21" imgW="520560" imgH="444240" progId="Equation.DSMT4">
                  <p:embed/>
                </p:oleObj>
              </mc:Choice>
              <mc:Fallback>
                <p:oleObj name="Equation" r:id="rId21" imgW="520560" imgH="4442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763838" y="4888723"/>
                        <a:ext cx="1022350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68415"/>
              </p:ext>
            </p:extLst>
          </p:nvPr>
        </p:nvGraphicFramePr>
        <p:xfrm>
          <a:off x="2640013" y="5945210"/>
          <a:ext cx="11715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0" name="Equation" r:id="rId23" imgW="596880" imgH="419040" progId="Equation.DSMT4">
                  <p:embed/>
                </p:oleObj>
              </mc:Choice>
              <mc:Fallback>
                <p:oleObj name="Equation" r:id="rId23" imgW="59688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640013" y="5945210"/>
                        <a:ext cx="1171575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H="1">
            <a:off x="2670969" y="6100762"/>
            <a:ext cx="185738" cy="142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764952" y="6626247"/>
            <a:ext cx="185738" cy="142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882444"/>
              </p:ext>
            </p:extLst>
          </p:nvPr>
        </p:nvGraphicFramePr>
        <p:xfrm>
          <a:off x="3936527" y="5945210"/>
          <a:ext cx="1246188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1" name="Equation" r:id="rId25" imgW="634680" imgH="419040" progId="Equation.DSMT4">
                  <p:embed/>
                </p:oleObj>
              </mc:Choice>
              <mc:Fallback>
                <p:oleObj name="Equation" r:id="rId25" imgW="634680" imgH="419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936527" y="5945210"/>
                        <a:ext cx="1246188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10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80" y="-53182"/>
            <a:ext cx="8859764" cy="86995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699195"/>
              </p:ext>
            </p:extLst>
          </p:nvPr>
        </p:nvGraphicFramePr>
        <p:xfrm>
          <a:off x="2328513" y="513556"/>
          <a:ext cx="9810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4" imgW="469800" imgH="419040" progId="Equation.DSMT4">
                  <p:embed/>
                </p:oleObj>
              </mc:Choice>
              <mc:Fallback>
                <p:oleObj name="Equation" r:id="rId4" imgW="4698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28513" y="513556"/>
                        <a:ext cx="98107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716162"/>
              </p:ext>
            </p:extLst>
          </p:nvPr>
        </p:nvGraphicFramePr>
        <p:xfrm>
          <a:off x="3309588" y="542132"/>
          <a:ext cx="12477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6" imgW="596880" imgH="393480" progId="Equation.DSMT4">
                  <p:embed/>
                </p:oleObj>
              </mc:Choice>
              <mc:Fallback>
                <p:oleObj name="Equation" r:id="rId6" imgW="59688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09588" y="542132"/>
                        <a:ext cx="1247775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509975"/>
              </p:ext>
            </p:extLst>
          </p:nvPr>
        </p:nvGraphicFramePr>
        <p:xfrm>
          <a:off x="2328513" y="1548606"/>
          <a:ext cx="9810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8" imgW="469800" imgH="419040" progId="Equation.DSMT4">
                  <p:embed/>
                </p:oleObj>
              </mc:Choice>
              <mc:Fallback>
                <p:oleObj name="Equation" r:id="rId8" imgW="4698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28513" y="1548606"/>
                        <a:ext cx="98107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431101"/>
              </p:ext>
            </p:extLst>
          </p:nvPr>
        </p:nvGraphicFramePr>
        <p:xfrm>
          <a:off x="3309588" y="1548606"/>
          <a:ext cx="20177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9" imgW="965160" imgH="419040" progId="Equation.DSMT4">
                  <p:embed/>
                </p:oleObj>
              </mc:Choice>
              <mc:Fallback>
                <p:oleObj name="Equation" r:id="rId9" imgW="96516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09588" y="1548606"/>
                        <a:ext cx="2017712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294702"/>
              </p:ext>
            </p:extLst>
          </p:nvPr>
        </p:nvGraphicFramePr>
        <p:xfrm>
          <a:off x="5951538" y="2016918"/>
          <a:ext cx="24923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1" imgW="1193760" imgH="203040" progId="Equation.DSMT4">
                  <p:embed/>
                </p:oleObj>
              </mc:Choice>
              <mc:Fallback>
                <p:oleObj name="Equation" r:id="rId11" imgW="11937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51538" y="2016918"/>
                        <a:ext cx="24923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905730"/>
              </p:ext>
            </p:extLst>
          </p:nvPr>
        </p:nvGraphicFramePr>
        <p:xfrm>
          <a:off x="1506188" y="2569368"/>
          <a:ext cx="1803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13" imgW="863280" imgH="419040" progId="Equation.DSMT4">
                  <p:embed/>
                </p:oleObj>
              </mc:Choice>
              <mc:Fallback>
                <p:oleObj name="Equation" r:id="rId13" imgW="86328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06188" y="2569368"/>
                        <a:ext cx="18034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46298"/>
              </p:ext>
            </p:extLst>
          </p:nvPr>
        </p:nvGraphicFramePr>
        <p:xfrm>
          <a:off x="3294951" y="2569368"/>
          <a:ext cx="20177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15" imgW="965160" imgH="419040" progId="Equation.DSMT4">
                  <p:embed/>
                </p:oleObj>
              </mc:Choice>
              <mc:Fallback>
                <p:oleObj name="Equation" r:id="rId15" imgW="9651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94951" y="2569368"/>
                        <a:ext cx="2017712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760491"/>
              </p:ext>
            </p:extLst>
          </p:nvPr>
        </p:nvGraphicFramePr>
        <p:xfrm>
          <a:off x="1506188" y="3604418"/>
          <a:ext cx="32099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16" imgW="1536480" imgH="444240" progId="Equation.DSMT4">
                  <p:embed/>
                </p:oleObj>
              </mc:Choice>
              <mc:Fallback>
                <p:oleObj name="Equation" r:id="rId16" imgW="1536480" imgH="444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06188" y="3604418"/>
                        <a:ext cx="3209925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554223"/>
              </p:ext>
            </p:extLst>
          </p:nvPr>
        </p:nvGraphicFramePr>
        <p:xfrm>
          <a:off x="1902713" y="4696618"/>
          <a:ext cx="27844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18" imgW="1333440" imgH="444240" progId="Equation.DSMT4">
                  <p:embed/>
                </p:oleObj>
              </mc:Choice>
              <mc:Fallback>
                <p:oleObj name="Equation" r:id="rId18" imgW="1333440" imgH="4442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02713" y="4696618"/>
                        <a:ext cx="2784475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42251"/>
              </p:ext>
            </p:extLst>
          </p:nvPr>
        </p:nvGraphicFramePr>
        <p:xfrm>
          <a:off x="2407888" y="5788818"/>
          <a:ext cx="18034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20" imgW="863280" imgH="444240" progId="Equation.DSMT4">
                  <p:embed/>
                </p:oleObj>
              </mc:Choice>
              <mc:Fallback>
                <p:oleObj name="Equation" r:id="rId20" imgW="863280" imgH="4442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407888" y="5788818"/>
                        <a:ext cx="1803400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57178"/>
              </p:ext>
            </p:extLst>
          </p:nvPr>
        </p:nvGraphicFramePr>
        <p:xfrm>
          <a:off x="4291900" y="5788818"/>
          <a:ext cx="20415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22" imgW="977760" imgH="419040" progId="Equation.DSMT4">
                  <p:embed/>
                </p:oleObj>
              </mc:Choice>
              <mc:Fallback>
                <p:oleObj name="Equation" r:id="rId22" imgW="97776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291900" y="5788818"/>
                        <a:ext cx="20415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H="1">
            <a:off x="5491458" y="5788818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392502" y="6340899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815415"/>
              </p:ext>
            </p:extLst>
          </p:nvPr>
        </p:nvGraphicFramePr>
        <p:xfrm>
          <a:off x="6508158" y="5788817"/>
          <a:ext cx="12192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Equation" r:id="rId24" imgW="583920" imgH="419040" progId="Equation.DSMT4">
                  <p:embed/>
                </p:oleObj>
              </mc:Choice>
              <mc:Fallback>
                <p:oleObj name="Equation" r:id="rId24" imgW="583920" imgH="419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508158" y="5788817"/>
                        <a:ext cx="12192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2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91" y="230188"/>
            <a:ext cx="10276075" cy="1832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91" y="2062716"/>
            <a:ext cx="6594604" cy="174691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767986"/>
              </p:ext>
            </p:extLst>
          </p:nvPr>
        </p:nvGraphicFramePr>
        <p:xfrm>
          <a:off x="6388100" y="2319429"/>
          <a:ext cx="27400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5" imgW="1054080" imgH="444240" progId="Equation.DSMT4">
                  <p:embed/>
                </p:oleObj>
              </mc:Choice>
              <mc:Fallback>
                <p:oleObj name="Equation" r:id="rId5" imgW="105408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8100" y="2319429"/>
                        <a:ext cx="2740025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746166"/>
              </p:ext>
            </p:extLst>
          </p:nvPr>
        </p:nvGraphicFramePr>
        <p:xfrm>
          <a:off x="6536531" y="3656013"/>
          <a:ext cx="2443162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7" imgW="939600" imgH="444240" progId="Equation.DSMT4">
                  <p:embed/>
                </p:oleObj>
              </mc:Choice>
              <mc:Fallback>
                <p:oleObj name="Equation" r:id="rId7" imgW="93960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6531" y="3656013"/>
                        <a:ext cx="2443162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776307"/>
              </p:ext>
            </p:extLst>
          </p:nvPr>
        </p:nvGraphicFramePr>
        <p:xfrm>
          <a:off x="6635749" y="5060340"/>
          <a:ext cx="22447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9" imgW="863280" imgH="419040" progId="Equation.DSMT4">
                  <p:embed/>
                </p:oleObj>
              </mc:Choice>
              <mc:Fallback>
                <p:oleObj name="Equation" r:id="rId9" imgW="8632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35749" y="5060340"/>
                        <a:ext cx="2244725" cy="116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6821881" y="5200465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298031" y="5782284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151634"/>
              </p:ext>
            </p:extLst>
          </p:nvPr>
        </p:nvGraphicFramePr>
        <p:xfrm>
          <a:off x="9471025" y="5200650"/>
          <a:ext cx="1452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1" imgW="558720" imgH="203040" progId="Equation.DSMT4">
                  <p:embed/>
                </p:oleObj>
              </mc:Choice>
              <mc:Fallback>
                <p:oleObj name="Equation" r:id="rId11" imgW="5587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471025" y="5200650"/>
                        <a:ext cx="1452563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49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81" y="70269"/>
            <a:ext cx="5188169" cy="969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544" y="70269"/>
            <a:ext cx="4816882" cy="112393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937184"/>
              </p:ext>
            </p:extLst>
          </p:nvPr>
        </p:nvGraphicFramePr>
        <p:xfrm>
          <a:off x="1103125" y="1040231"/>
          <a:ext cx="36861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5" imgW="1765080" imgH="419040" progId="Equation.DSMT4">
                  <p:embed/>
                </p:oleObj>
              </mc:Choice>
              <mc:Fallback>
                <p:oleObj name="Equation" r:id="rId5" imgW="176508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3125" y="1040231"/>
                        <a:ext cx="3686175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12108"/>
              </p:ext>
            </p:extLst>
          </p:nvPr>
        </p:nvGraphicFramePr>
        <p:xfrm>
          <a:off x="1328738" y="2121318"/>
          <a:ext cx="32353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name="Equation" r:id="rId7" imgW="1549080" imgH="419040" progId="Equation.DSMT4">
                  <p:embed/>
                </p:oleObj>
              </mc:Choice>
              <mc:Fallback>
                <p:oleObj name="Equation" r:id="rId7" imgW="15490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8738" y="2121318"/>
                        <a:ext cx="3235325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557354"/>
              </p:ext>
            </p:extLst>
          </p:nvPr>
        </p:nvGraphicFramePr>
        <p:xfrm>
          <a:off x="2150874" y="3316706"/>
          <a:ext cx="15906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name="Equation" r:id="rId9" imgW="761760" imgH="419040" progId="Equation.DSMT4">
                  <p:embed/>
                </p:oleObj>
              </mc:Choice>
              <mc:Fallback>
                <p:oleObj name="Equation" r:id="rId9" imgW="76176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50874" y="3316706"/>
                        <a:ext cx="1590675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040512"/>
              </p:ext>
            </p:extLst>
          </p:nvPr>
        </p:nvGraphicFramePr>
        <p:xfrm>
          <a:off x="2058988" y="4512093"/>
          <a:ext cx="177641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name="Equation" r:id="rId11" imgW="850680" imgH="419040" progId="Equation.DSMT4">
                  <p:embed/>
                </p:oleObj>
              </mc:Choice>
              <mc:Fallback>
                <p:oleObj name="Equation" r:id="rId11" imgW="85068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58988" y="4512093"/>
                        <a:ext cx="1776412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H="1">
            <a:off x="2026051" y="4555565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026051" y="5048909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333366"/>
              </p:ext>
            </p:extLst>
          </p:nvPr>
        </p:nvGraphicFramePr>
        <p:xfrm>
          <a:off x="2547938" y="5750343"/>
          <a:ext cx="9810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Equation" r:id="rId13" imgW="469800" imgH="419040" progId="Equation.DSMT4">
                  <p:embed/>
                </p:oleObj>
              </mc:Choice>
              <mc:Fallback>
                <p:oleObj name="Equation" r:id="rId13" imgW="46980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47938" y="5750343"/>
                        <a:ext cx="981075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25569"/>
              </p:ext>
            </p:extLst>
          </p:nvPr>
        </p:nvGraphicFramePr>
        <p:xfrm>
          <a:off x="7346950" y="1129131"/>
          <a:ext cx="278447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Equation" r:id="rId15" imgW="1333440" imgH="444240" progId="Equation.DSMT4">
                  <p:embed/>
                </p:oleObj>
              </mc:Choice>
              <mc:Fallback>
                <p:oleObj name="Equation" r:id="rId15" imgW="133344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46950" y="1129131"/>
                        <a:ext cx="27844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435804"/>
              </p:ext>
            </p:extLst>
          </p:nvPr>
        </p:nvGraphicFramePr>
        <p:xfrm>
          <a:off x="7492999" y="2187993"/>
          <a:ext cx="249237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" name="Equation" r:id="rId17" imgW="1193760" imgH="444240" progId="Equation.DSMT4">
                  <p:embed/>
                </p:oleObj>
              </mc:Choice>
              <mc:Fallback>
                <p:oleObj name="Equation" r:id="rId17" imgW="1193760" imgH="4442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492999" y="2187993"/>
                        <a:ext cx="24923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2393"/>
              </p:ext>
            </p:extLst>
          </p:nvPr>
        </p:nvGraphicFramePr>
        <p:xfrm>
          <a:off x="7597775" y="3344863"/>
          <a:ext cx="228123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" name="Equation" r:id="rId19" imgW="1091880" imgH="419040" progId="Equation.DSMT4">
                  <p:embed/>
                </p:oleObj>
              </mc:Choice>
              <mc:Fallback>
                <p:oleObj name="Equation" r:id="rId19" imgW="109188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597775" y="3344863"/>
                        <a:ext cx="2281238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273286"/>
              </p:ext>
            </p:extLst>
          </p:nvPr>
        </p:nvGraphicFramePr>
        <p:xfrm>
          <a:off x="7929563" y="4445000"/>
          <a:ext cx="16176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" name="Equation" r:id="rId21" imgW="774360" imgH="419040" progId="Equation.DSMT4">
                  <p:embed/>
                </p:oleObj>
              </mc:Choice>
              <mc:Fallback>
                <p:oleObj name="Equation" r:id="rId21" imgW="774360" imgH="419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929563" y="4445000"/>
                        <a:ext cx="1617662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565888"/>
              </p:ext>
            </p:extLst>
          </p:nvPr>
        </p:nvGraphicFramePr>
        <p:xfrm>
          <a:off x="7810500" y="5545138"/>
          <a:ext cx="185578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" name="Equation" r:id="rId23" imgW="888840" imgH="419040" progId="Equation.DSMT4">
                  <p:embed/>
                </p:oleObj>
              </mc:Choice>
              <mc:Fallback>
                <p:oleObj name="Equation" r:id="rId23" imgW="888840" imgH="419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810500" y="5545138"/>
                        <a:ext cx="1855788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7929563" y="6051110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825911" y="5548731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422502"/>
              </p:ext>
            </p:extLst>
          </p:nvPr>
        </p:nvGraphicFramePr>
        <p:xfrm>
          <a:off x="9785351" y="5557767"/>
          <a:ext cx="12985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" name="Equation" r:id="rId25" imgW="622080" imgH="419040" progId="Equation.DSMT4">
                  <p:embed/>
                </p:oleObj>
              </mc:Choice>
              <mc:Fallback>
                <p:oleObj name="Equation" r:id="rId25" imgW="62208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785351" y="5557767"/>
                        <a:ext cx="1298575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26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" y="0"/>
            <a:ext cx="12321578" cy="22589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4" y="2445488"/>
            <a:ext cx="12122299" cy="98882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954344"/>
              </p:ext>
            </p:extLst>
          </p:nvPr>
        </p:nvGraphicFramePr>
        <p:xfrm>
          <a:off x="2970213" y="5605463"/>
          <a:ext cx="26241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5" imgW="1257120" imgH="419040" progId="Equation.DSMT4">
                  <p:embed/>
                </p:oleObj>
              </mc:Choice>
              <mc:Fallback>
                <p:oleObj name="Equation" r:id="rId5" imgW="125712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0213" y="5605463"/>
                        <a:ext cx="2624137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528155"/>
              </p:ext>
            </p:extLst>
          </p:nvPr>
        </p:nvGraphicFramePr>
        <p:xfrm>
          <a:off x="5594350" y="5548313"/>
          <a:ext cx="25177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7" imgW="1206360" imgH="444240" progId="Equation.DSMT4">
                  <p:embed/>
                </p:oleObj>
              </mc:Choice>
              <mc:Fallback>
                <p:oleObj name="Equation" r:id="rId7" imgW="12063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94350" y="5548313"/>
                        <a:ext cx="2517775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835599"/>
              </p:ext>
            </p:extLst>
          </p:nvPr>
        </p:nvGraphicFramePr>
        <p:xfrm>
          <a:off x="3366788" y="3464606"/>
          <a:ext cx="32083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9" imgW="1536480" imgH="203040" progId="Equation.DSMT4">
                  <p:embed/>
                </p:oleObj>
              </mc:Choice>
              <mc:Fallback>
                <p:oleObj name="Equation" r:id="rId9" imgW="15364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66788" y="3464606"/>
                        <a:ext cx="320833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4342"/>
              </p:ext>
            </p:extLst>
          </p:nvPr>
        </p:nvGraphicFramePr>
        <p:xfrm>
          <a:off x="2573038" y="4293394"/>
          <a:ext cx="26225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11" imgW="1257120" imgH="419040" progId="Equation.DSMT4">
                  <p:embed/>
                </p:oleObj>
              </mc:Choice>
              <mc:Fallback>
                <p:oleObj name="Equation" r:id="rId11" imgW="125712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73038" y="4293394"/>
                        <a:ext cx="262255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11427"/>
              </p:ext>
            </p:extLst>
          </p:nvPr>
        </p:nvGraphicFramePr>
        <p:xfrm>
          <a:off x="5300363" y="4293394"/>
          <a:ext cx="25161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13" imgW="1206360" imgH="419040" progId="Equation.DSMT4">
                  <p:embed/>
                </p:oleObj>
              </mc:Choice>
              <mc:Fallback>
                <p:oleObj name="Equation" r:id="rId13" imgW="120636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0363" y="4293394"/>
                        <a:ext cx="251618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7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42081"/>
            <a:ext cx="10097842" cy="3068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" y="3104597"/>
            <a:ext cx="3756053" cy="94640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003483"/>
              </p:ext>
            </p:extLst>
          </p:nvPr>
        </p:nvGraphicFramePr>
        <p:xfrm>
          <a:off x="912032" y="4051004"/>
          <a:ext cx="24653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5" imgW="1180800" imgH="203040" progId="Equation.DSMT4">
                  <p:embed/>
                </p:oleObj>
              </mc:Choice>
              <mc:Fallback>
                <p:oleObj name="Equation" r:id="rId5" imgW="118080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2032" y="4051004"/>
                        <a:ext cx="24653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308156"/>
              </p:ext>
            </p:extLst>
          </p:nvPr>
        </p:nvGraphicFramePr>
        <p:xfrm>
          <a:off x="4022753" y="3104597"/>
          <a:ext cx="17764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7" imgW="850680" imgH="419040" progId="Equation.DSMT4">
                  <p:embed/>
                </p:oleObj>
              </mc:Choice>
              <mc:Fallback>
                <p:oleObj name="Equation" r:id="rId7" imgW="85068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2753" y="3104597"/>
                        <a:ext cx="1776413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950764"/>
              </p:ext>
            </p:extLst>
          </p:nvPr>
        </p:nvGraphicFramePr>
        <p:xfrm>
          <a:off x="5799166" y="3416541"/>
          <a:ext cx="292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99166" y="3416541"/>
                        <a:ext cx="2921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455923"/>
              </p:ext>
            </p:extLst>
          </p:nvPr>
        </p:nvGraphicFramePr>
        <p:xfrm>
          <a:off x="6181001" y="3115966"/>
          <a:ext cx="17764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11" imgW="850680" imgH="419040" progId="Equation.DSMT4">
                  <p:embed/>
                </p:oleObj>
              </mc:Choice>
              <mc:Fallback>
                <p:oleObj name="Equation" r:id="rId11" imgW="85068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81001" y="3115966"/>
                        <a:ext cx="1776413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576454"/>
              </p:ext>
            </p:extLst>
          </p:nvPr>
        </p:nvGraphicFramePr>
        <p:xfrm>
          <a:off x="4910959" y="4245143"/>
          <a:ext cx="23606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Equation" r:id="rId13" imgW="1130040" imgH="419040" progId="Equation.DSMT4">
                  <p:embed/>
                </p:oleObj>
              </mc:Choice>
              <mc:Fallback>
                <p:oleObj name="Equation" r:id="rId13" imgW="113004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10959" y="4245143"/>
                        <a:ext cx="2360613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089212"/>
              </p:ext>
            </p:extLst>
          </p:nvPr>
        </p:nvGraphicFramePr>
        <p:xfrm>
          <a:off x="5124450" y="5394325"/>
          <a:ext cx="19351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Equation" r:id="rId15" imgW="927000" imgH="419040" progId="Equation.DSMT4">
                  <p:embed/>
                </p:oleObj>
              </mc:Choice>
              <mc:Fallback>
                <p:oleObj name="Equation" r:id="rId15" imgW="92700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24450" y="5394325"/>
                        <a:ext cx="1935163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976322"/>
              </p:ext>
            </p:extLst>
          </p:nvPr>
        </p:nvGraphicFramePr>
        <p:xfrm>
          <a:off x="7271572" y="5394325"/>
          <a:ext cx="201453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17" imgW="965160" imgH="419040" progId="Equation.DSMT4">
                  <p:embed/>
                </p:oleObj>
              </mc:Choice>
              <mc:Fallback>
                <p:oleObj name="Equation" r:id="rId17" imgW="96516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71572" y="5394325"/>
                        <a:ext cx="2014538" cy="93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27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3" y="112714"/>
            <a:ext cx="5083027" cy="99564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329631"/>
              </p:ext>
            </p:extLst>
          </p:nvPr>
        </p:nvGraphicFramePr>
        <p:xfrm>
          <a:off x="1065286" y="1107891"/>
          <a:ext cx="17224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4" imgW="825480" imgH="419040" progId="Equation.DSMT4">
                  <p:embed/>
                </p:oleObj>
              </mc:Choice>
              <mc:Fallback>
                <p:oleObj name="Equation" r:id="rId4" imgW="8254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5286" y="1107891"/>
                        <a:ext cx="172243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801181"/>
              </p:ext>
            </p:extLst>
          </p:nvPr>
        </p:nvGraphicFramePr>
        <p:xfrm>
          <a:off x="2787724" y="1107891"/>
          <a:ext cx="19335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6" imgW="927000" imgH="419040" progId="Equation.DSMT4">
                  <p:embed/>
                </p:oleObj>
              </mc:Choice>
              <mc:Fallback>
                <p:oleObj name="Equation" r:id="rId6" imgW="9270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87724" y="1107891"/>
                        <a:ext cx="193357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89840"/>
              </p:ext>
            </p:extLst>
          </p:nvPr>
        </p:nvGraphicFramePr>
        <p:xfrm>
          <a:off x="5200650" y="383523"/>
          <a:ext cx="32083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8" imgW="1536480" imgH="203040" progId="Equation.DSMT4">
                  <p:embed/>
                </p:oleObj>
              </mc:Choice>
              <mc:Fallback>
                <p:oleObj name="Equation" r:id="rId8" imgW="15364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00650" y="383523"/>
                        <a:ext cx="320833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96882"/>
              </p:ext>
            </p:extLst>
          </p:nvPr>
        </p:nvGraphicFramePr>
        <p:xfrm>
          <a:off x="269949" y="2103535"/>
          <a:ext cx="25177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10" imgW="1206360" imgH="419040" progId="Equation.DSMT4">
                  <p:embed/>
                </p:oleObj>
              </mc:Choice>
              <mc:Fallback>
                <p:oleObj name="Equation" r:id="rId10" imgW="12063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9949" y="2103535"/>
                        <a:ext cx="251777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197593"/>
              </p:ext>
            </p:extLst>
          </p:nvPr>
        </p:nvGraphicFramePr>
        <p:xfrm>
          <a:off x="2787724" y="2103535"/>
          <a:ext cx="27273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12" imgW="1307880" imgH="419040" progId="Equation.DSMT4">
                  <p:embed/>
                </p:oleObj>
              </mc:Choice>
              <mc:Fallback>
                <p:oleObj name="Equation" r:id="rId12" imgW="13078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87724" y="2103535"/>
                        <a:ext cx="27273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21329"/>
              </p:ext>
            </p:extLst>
          </p:nvPr>
        </p:nvGraphicFramePr>
        <p:xfrm>
          <a:off x="1683618" y="3216100"/>
          <a:ext cx="25177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14" imgW="1206360" imgH="444240" progId="Equation.DSMT4">
                  <p:embed/>
                </p:oleObj>
              </mc:Choice>
              <mc:Fallback>
                <p:oleObj name="Equation" r:id="rId14" imgW="120636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83618" y="3216100"/>
                        <a:ext cx="2517775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625669"/>
              </p:ext>
            </p:extLst>
          </p:nvPr>
        </p:nvGraphicFramePr>
        <p:xfrm>
          <a:off x="1683617" y="4397857"/>
          <a:ext cx="25177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16" imgW="1206360" imgH="444240" progId="Equation.DSMT4">
                  <p:embed/>
                </p:oleObj>
              </mc:Choice>
              <mc:Fallback>
                <p:oleObj name="Equation" r:id="rId16" imgW="1206360" imgH="444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83617" y="4397857"/>
                        <a:ext cx="2517775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6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3" y="0"/>
            <a:ext cx="4537113" cy="98632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342645"/>
              </p:ext>
            </p:extLst>
          </p:nvPr>
        </p:nvGraphicFramePr>
        <p:xfrm>
          <a:off x="1158082" y="1001160"/>
          <a:ext cx="1828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name="Equation" r:id="rId4" imgW="876240" imgH="419040" progId="Equation.DSMT4">
                  <p:embed/>
                </p:oleObj>
              </mc:Choice>
              <mc:Fallback>
                <p:oleObj name="Equation" r:id="rId4" imgW="87624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8082" y="1001160"/>
                        <a:ext cx="18288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040527"/>
              </p:ext>
            </p:extLst>
          </p:nvPr>
        </p:nvGraphicFramePr>
        <p:xfrm>
          <a:off x="2986882" y="1001159"/>
          <a:ext cx="12192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Equation" r:id="rId6" imgW="583920" imgH="419040" progId="Equation.DSMT4">
                  <p:embed/>
                </p:oleObj>
              </mc:Choice>
              <mc:Fallback>
                <p:oleObj name="Equation" r:id="rId6" imgW="5839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86882" y="1001159"/>
                        <a:ext cx="12192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016158"/>
              </p:ext>
            </p:extLst>
          </p:nvPr>
        </p:nvGraphicFramePr>
        <p:xfrm>
          <a:off x="5059363" y="464588"/>
          <a:ext cx="25193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Equation" r:id="rId8" imgW="1206360" imgH="203040" progId="Equation.DSMT4">
                  <p:embed/>
                </p:oleObj>
              </mc:Choice>
              <mc:Fallback>
                <p:oleObj name="Equation" r:id="rId8" imgW="12063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59363" y="464588"/>
                        <a:ext cx="2519362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07008"/>
              </p:ext>
            </p:extLst>
          </p:nvPr>
        </p:nvGraphicFramePr>
        <p:xfrm>
          <a:off x="1158082" y="2020331"/>
          <a:ext cx="1828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tion" r:id="rId10" imgW="876240" imgH="419040" progId="Equation.DSMT4">
                  <p:embed/>
                </p:oleObj>
              </mc:Choice>
              <mc:Fallback>
                <p:oleObj name="Equation" r:id="rId10" imgW="8762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8082" y="2020331"/>
                        <a:ext cx="18288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310596"/>
              </p:ext>
            </p:extLst>
          </p:nvPr>
        </p:nvGraphicFramePr>
        <p:xfrm>
          <a:off x="3019426" y="2020331"/>
          <a:ext cx="20399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Equation" r:id="rId11" imgW="977760" imgH="419040" progId="Equation.DSMT4">
                  <p:embed/>
                </p:oleObj>
              </mc:Choice>
              <mc:Fallback>
                <p:oleObj name="Equation" r:id="rId11" imgW="97776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19426" y="2020331"/>
                        <a:ext cx="2039937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98177"/>
              </p:ext>
            </p:extLst>
          </p:nvPr>
        </p:nvGraphicFramePr>
        <p:xfrm>
          <a:off x="1912937" y="3070617"/>
          <a:ext cx="18811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Equation" r:id="rId13" imgW="901440" imgH="419040" progId="Equation.DSMT4">
                  <p:embed/>
                </p:oleObj>
              </mc:Choice>
              <mc:Fallback>
                <p:oleObj name="Equation" r:id="rId13" imgW="90144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12937" y="3070617"/>
                        <a:ext cx="188118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326456"/>
              </p:ext>
            </p:extLst>
          </p:nvPr>
        </p:nvGraphicFramePr>
        <p:xfrm>
          <a:off x="1966913" y="4120903"/>
          <a:ext cx="18272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Equation" r:id="rId15" imgW="876240" imgH="419040" progId="Equation.DSMT4">
                  <p:embed/>
                </p:oleObj>
              </mc:Choice>
              <mc:Fallback>
                <p:oleObj name="Equation" r:id="rId15" imgW="87624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66913" y="4120903"/>
                        <a:ext cx="1827212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68259"/>
              </p:ext>
            </p:extLst>
          </p:nvPr>
        </p:nvGraphicFramePr>
        <p:xfrm>
          <a:off x="1912937" y="5140074"/>
          <a:ext cx="18272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Equation" r:id="rId17" imgW="876240" imgH="419040" progId="Equation.DSMT4">
                  <p:embed/>
                </p:oleObj>
              </mc:Choice>
              <mc:Fallback>
                <p:oleObj name="Equation" r:id="rId17" imgW="87624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12937" y="5140074"/>
                        <a:ext cx="1827212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800079"/>
              </p:ext>
            </p:extLst>
          </p:nvPr>
        </p:nvGraphicFramePr>
        <p:xfrm>
          <a:off x="4194175" y="5119688"/>
          <a:ext cx="20907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Equation" r:id="rId19" imgW="1002960" imgH="419040" progId="Equation.DSMT4">
                  <p:embed/>
                </p:oleObj>
              </mc:Choice>
              <mc:Fallback>
                <p:oleObj name="Equation" r:id="rId19" imgW="100296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94175" y="5119688"/>
                        <a:ext cx="209073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>
            <a:off x="4954989" y="5146306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494909" y="5635005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149124"/>
              </p:ext>
            </p:extLst>
          </p:nvPr>
        </p:nvGraphicFramePr>
        <p:xfrm>
          <a:off x="6585647" y="5135563"/>
          <a:ext cx="1244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Equation" r:id="rId21" imgW="596880" imgH="419040" progId="Equation.DSMT4">
                  <p:embed/>
                </p:oleObj>
              </mc:Choice>
              <mc:Fallback>
                <p:oleObj name="Equation" r:id="rId21" imgW="59688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85647" y="5135563"/>
                        <a:ext cx="12446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301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77" y="184149"/>
            <a:ext cx="4462573" cy="105986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94280"/>
              </p:ext>
            </p:extLst>
          </p:nvPr>
        </p:nvGraphicFramePr>
        <p:xfrm>
          <a:off x="1531825" y="1142204"/>
          <a:ext cx="1774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4" imgW="850680" imgH="419040" progId="Equation.DSMT4">
                  <p:embed/>
                </p:oleObj>
              </mc:Choice>
              <mc:Fallback>
                <p:oleObj name="Equation" r:id="rId4" imgW="8506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1825" y="1142204"/>
                        <a:ext cx="17748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837292"/>
              </p:ext>
            </p:extLst>
          </p:nvPr>
        </p:nvGraphicFramePr>
        <p:xfrm>
          <a:off x="3306650" y="1142204"/>
          <a:ext cx="15097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6" imgW="723600" imgH="419040" progId="Equation.DSMT4">
                  <p:embed/>
                </p:oleObj>
              </mc:Choice>
              <mc:Fallback>
                <p:oleObj name="Equation" r:id="rId6" imgW="7236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06650" y="1142204"/>
                        <a:ext cx="1509713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713776"/>
              </p:ext>
            </p:extLst>
          </p:nvPr>
        </p:nvGraphicFramePr>
        <p:xfrm>
          <a:off x="1531825" y="2196304"/>
          <a:ext cx="1774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8" imgW="850680" imgH="419040" progId="Equation.DSMT4">
                  <p:embed/>
                </p:oleObj>
              </mc:Choice>
              <mc:Fallback>
                <p:oleObj name="Equation" r:id="rId8" imgW="85068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1825" y="2196304"/>
                        <a:ext cx="17748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196551"/>
              </p:ext>
            </p:extLst>
          </p:nvPr>
        </p:nvGraphicFramePr>
        <p:xfrm>
          <a:off x="3306650" y="2196303"/>
          <a:ext cx="19843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9" imgW="952200" imgH="419040" progId="Equation.DSMT4">
                  <p:embed/>
                </p:oleObj>
              </mc:Choice>
              <mc:Fallback>
                <p:oleObj name="Equation" r:id="rId9" imgW="9522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06650" y="2196303"/>
                        <a:ext cx="198437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236191"/>
              </p:ext>
            </p:extLst>
          </p:nvPr>
        </p:nvGraphicFramePr>
        <p:xfrm>
          <a:off x="5570482" y="2552300"/>
          <a:ext cx="24653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11" imgW="1180800" imgH="203040" progId="Equation.DSMT4">
                  <p:embed/>
                </p:oleObj>
              </mc:Choice>
              <mc:Fallback>
                <p:oleObj name="Equation" r:id="rId11" imgW="1180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70482" y="2552300"/>
                        <a:ext cx="24653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663685"/>
              </p:ext>
            </p:extLst>
          </p:nvPr>
        </p:nvGraphicFramePr>
        <p:xfrm>
          <a:off x="1718356" y="3250402"/>
          <a:ext cx="31765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13" imgW="1523880" imgH="419040" progId="Equation.DSMT4">
                  <p:embed/>
                </p:oleObj>
              </mc:Choice>
              <mc:Fallback>
                <p:oleObj name="Equation" r:id="rId13" imgW="1523880" imgH="419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18356" y="3250402"/>
                        <a:ext cx="317658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088529"/>
              </p:ext>
            </p:extLst>
          </p:nvPr>
        </p:nvGraphicFramePr>
        <p:xfrm>
          <a:off x="1955800" y="4304500"/>
          <a:ext cx="26733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15" imgW="1282680" imgH="444240" progId="Equation.DSMT4">
                  <p:embed/>
                </p:oleObj>
              </mc:Choice>
              <mc:Fallback>
                <p:oleObj name="Equation" r:id="rId15" imgW="1282680" imgH="4442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55800" y="4304500"/>
                        <a:ext cx="2673350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39020"/>
              </p:ext>
            </p:extLst>
          </p:nvPr>
        </p:nvGraphicFramePr>
        <p:xfrm>
          <a:off x="2592388" y="5414963"/>
          <a:ext cx="17732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17" imgW="850680" imgH="444240" progId="Equation.DSMT4">
                  <p:embed/>
                </p:oleObj>
              </mc:Choice>
              <mc:Fallback>
                <p:oleObj name="Equation" r:id="rId17" imgW="850680" imgH="4442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592388" y="5414963"/>
                        <a:ext cx="1773237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72384"/>
              </p:ext>
            </p:extLst>
          </p:nvPr>
        </p:nvGraphicFramePr>
        <p:xfrm>
          <a:off x="4510088" y="5443538"/>
          <a:ext cx="20113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Equation" r:id="rId19" imgW="965160" imgH="419040" progId="Equation.DSMT4">
                  <p:embed/>
                </p:oleObj>
              </mc:Choice>
              <mc:Fallback>
                <p:oleObj name="Equation" r:id="rId19" imgW="965160" imgH="419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10088" y="5443538"/>
                        <a:ext cx="2011362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flipH="1">
            <a:off x="5291025" y="5443538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615577" y="6066269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746659"/>
              </p:ext>
            </p:extLst>
          </p:nvPr>
        </p:nvGraphicFramePr>
        <p:xfrm>
          <a:off x="7062788" y="5414963"/>
          <a:ext cx="12160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21" imgW="583920" imgH="419040" progId="Equation.DSMT4">
                  <p:embed/>
                </p:oleObj>
              </mc:Choice>
              <mc:Fallback>
                <p:oleObj name="Equation" r:id="rId21" imgW="583920" imgH="419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062788" y="5414963"/>
                        <a:ext cx="12160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70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18" y="146050"/>
            <a:ext cx="4703357" cy="82515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676415"/>
              </p:ext>
            </p:extLst>
          </p:nvPr>
        </p:nvGraphicFramePr>
        <p:xfrm>
          <a:off x="1252539" y="866776"/>
          <a:ext cx="1619250" cy="88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4" imgW="825480" imgH="419040" progId="Equation.DSMT4">
                  <p:embed/>
                </p:oleObj>
              </mc:Choice>
              <mc:Fallback>
                <p:oleObj name="Equation" r:id="rId4" imgW="82548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2539" y="866776"/>
                        <a:ext cx="1619250" cy="882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983877"/>
              </p:ext>
            </p:extLst>
          </p:nvPr>
        </p:nvGraphicFramePr>
        <p:xfrm>
          <a:off x="2871789" y="866776"/>
          <a:ext cx="18923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6" imgW="965160" imgH="419040" progId="Equation.DSMT4">
                  <p:embed/>
                </p:oleObj>
              </mc:Choice>
              <mc:Fallback>
                <p:oleObj name="Equation" r:id="rId6" imgW="9651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1789" y="866776"/>
                        <a:ext cx="1892300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792580"/>
              </p:ext>
            </p:extLst>
          </p:nvPr>
        </p:nvGraphicFramePr>
        <p:xfrm>
          <a:off x="4943475" y="1132506"/>
          <a:ext cx="32607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8" imgW="1562040" imgH="203040" progId="Equation.DSMT4">
                  <p:embed/>
                </p:oleObj>
              </mc:Choice>
              <mc:Fallback>
                <p:oleObj name="Equation" r:id="rId8" imgW="15620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43475" y="1132506"/>
                        <a:ext cx="326072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992142"/>
              </p:ext>
            </p:extLst>
          </p:nvPr>
        </p:nvGraphicFramePr>
        <p:xfrm>
          <a:off x="455614" y="1851104"/>
          <a:ext cx="24161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10" imgW="1231560" imgH="419040" progId="Equation.DSMT4">
                  <p:embed/>
                </p:oleObj>
              </mc:Choice>
              <mc:Fallback>
                <p:oleObj name="Equation" r:id="rId10" imgW="12315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5614" y="1851104"/>
                        <a:ext cx="2416175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404901"/>
              </p:ext>
            </p:extLst>
          </p:nvPr>
        </p:nvGraphicFramePr>
        <p:xfrm>
          <a:off x="2871789" y="1852692"/>
          <a:ext cx="261461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12" imgW="1333440" imgH="419040" progId="Equation.DSMT4">
                  <p:embed/>
                </p:oleObj>
              </mc:Choice>
              <mc:Fallback>
                <p:oleObj name="Equation" r:id="rId12" imgW="13334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71789" y="1852692"/>
                        <a:ext cx="2614612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872028"/>
              </p:ext>
            </p:extLst>
          </p:nvPr>
        </p:nvGraphicFramePr>
        <p:xfrm>
          <a:off x="1910556" y="2835942"/>
          <a:ext cx="24161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14" imgW="1231560" imgH="419040" progId="Equation.DSMT4">
                  <p:embed/>
                </p:oleObj>
              </mc:Choice>
              <mc:Fallback>
                <p:oleObj name="Equation" r:id="rId14" imgW="12315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10556" y="2835942"/>
                        <a:ext cx="2416175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390911"/>
              </p:ext>
            </p:extLst>
          </p:nvPr>
        </p:nvGraphicFramePr>
        <p:xfrm>
          <a:off x="1885157" y="3820780"/>
          <a:ext cx="24161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16" imgW="1231560" imgH="419040" progId="Equation.DSMT4">
                  <p:embed/>
                </p:oleObj>
              </mc:Choice>
              <mc:Fallback>
                <p:oleObj name="Equation" r:id="rId16" imgW="1231560" imgH="419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85157" y="3820780"/>
                        <a:ext cx="2416175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53591"/>
              </p:ext>
            </p:extLst>
          </p:nvPr>
        </p:nvGraphicFramePr>
        <p:xfrm>
          <a:off x="2062164" y="4805618"/>
          <a:ext cx="24161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18" imgW="1231560" imgH="419040" progId="Equation.DSMT4">
                  <p:embed/>
                </p:oleObj>
              </mc:Choice>
              <mc:Fallback>
                <p:oleObj name="Equation" r:id="rId18" imgW="123156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62164" y="4805618"/>
                        <a:ext cx="2416175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2810171" y="4805618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062164" y="5348762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130891"/>
              </p:ext>
            </p:extLst>
          </p:nvPr>
        </p:nvGraphicFramePr>
        <p:xfrm>
          <a:off x="2448719" y="5790087"/>
          <a:ext cx="164306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Equation" r:id="rId20" imgW="838080" imgH="419040" progId="Equation.DSMT4">
                  <p:embed/>
                </p:oleObj>
              </mc:Choice>
              <mc:Fallback>
                <p:oleObj name="Equation" r:id="rId20" imgW="83808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448719" y="5790087"/>
                        <a:ext cx="1643063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957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22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MathType 6.0 Equation</vt:lpstr>
      <vt:lpstr>7.2 Add and Subtract Rational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Add and Subtract Rational Expressions</dc:title>
  <dc:creator>Stewart, Melissa</dc:creator>
  <cp:lastModifiedBy>Ringel, Charles</cp:lastModifiedBy>
  <cp:revision>29</cp:revision>
  <dcterms:created xsi:type="dcterms:W3CDTF">2020-01-07T16:10:03Z</dcterms:created>
  <dcterms:modified xsi:type="dcterms:W3CDTF">2020-01-15T18:22:34Z</dcterms:modified>
</cp:coreProperties>
</file>