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51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Relationship Id="rId9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100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12" Type="http://schemas.openxmlformats.org/officeDocument/2006/relationships/image" Target="../media/image99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Relationship Id="rId14" Type="http://schemas.openxmlformats.org/officeDocument/2006/relationships/image" Target="../media/image10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8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5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8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4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8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7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39CE-B14B-4619-AAF3-9C21AC9BF7FA}" type="datetimeFigureOut">
              <a:rPr lang="en-US" smtClean="0"/>
              <a:t>01/23/2020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21205-8F74-457B-9931-772BE5AC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8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92.wmf"/><Relationship Id="rId18" Type="http://schemas.openxmlformats.org/officeDocument/2006/relationships/oleObject" Target="../embeddings/oleObject89.bin"/><Relationship Id="rId26" Type="http://schemas.openxmlformats.org/officeDocument/2006/relationships/oleObject" Target="../embeddings/oleObject93.bin"/><Relationship Id="rId3" Type="http://schemas.openxmlformats.org/officeDocument/2006/relationships/image" Target="../media/image102.png"/><Relationship Id="rId21" Type="http://schemas.openxmlformats.org/officeDocument/2006/relationships/image" Target="../media/image96.wmf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94.wmf"/><Relationship Id="rId25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29" Type="http://schemas.openxmlformats.org/officeDocument/2006/relationships/image" Target="../media/image100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91.wmf"/><Relationship Id="rId24" Type="http://schemas.openxmlformats.org/officeDocument/2006/relationships/oleObject" Target="../embeddings/oleObject92.bin"/><Relationship Id="rId5" Type="http://schemas.openxmlformats.org/officeDocument/2006/relationships/image" Target="../media/image88.wmf"/><Relationship Id="rId15" Type="http://schemas.openxmlformats.org/officeDocument/2006/relationships/image" Target="../media/image93.wmf"/><Relationship Id="rId23" Type="http://schemas.openxmlformats.org/officeDocument/2006/relationships/image" Target="../media/image97.wmf"/><Relationship Id="rId28" Type="http://schemas.openxmlformats.org/officeDocument/2006/relationships/oleObject" Target="../embeddings/oleObject94.bin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95.wmf"/><Relationship Id="rId31" Type="http://schemas.openxmlformats.org/officeDocument/2006/relationships/image" Target="../media/image101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Relationship Id="rId27" Type="http://schemas.openxmlformats.org/officeDocument/2006/relationships/image" Target="../media/image99.wmf"/><Relationship Id="rId30" Type="http://schemas.openxmlformats.org/officeDocument/2006/relationships/oleObject" Target="../embeddings/oleObject9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3.png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image" Target="../media/image28.png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22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1.wmf"/><Relationship Id="rId31" Type="http://schemas.openxmlformats.org/officeDocument/2006/relationships/image" Target="../media/image27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40.png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2.bin"/><Relationship Id="rId26" Type="http://schemas.openxmlformats.org/officeDocument/2006/relationships/image" Target="../media/image51.wmf"/><Relationship Id="rId3" Type="http://schemas.openxmlformats.org/officeDocument/2006/relationships/image" Target="../media/image52.png"/><Relationship Id="rId21" Type="http://schemas.openxmlformats.org/officeDocument/2006/relationships/image" Target="../media/image49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7.wmf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4.wmf"/><Relationship Id="rId24" Type="http://schemas.openxmlformats.org/officeDocument/2006/relationships/image" Target="../media/image50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oleObject" Target="../embeddings/oleObject45.bin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4.bin"/><Relationship Id="rId26" Type="http://schemas.openxmlformats.org/officeDocument/2006/relationships/oleObject" Target="../embeddings/oleObject58.bin"/><Relationship Id="rId3" Type="http://schemas.openxmlformats.org/officeDocument/2006/relationships/image" Target="../media/image66.png"/><Relationship Id="rId21" Type="http://schemas.openxmlformats.org/officeDocument/2006/relationships/image" Target="../media/image61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29" Type="http://schemas.openxmlformats.org/officeDocument/2006/relationships/image" Target="../media/image6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57.bin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28" Type="http://schemas.openxmlformats.org/officeDocument/2006/relationships/oleObject" Target="../embeddings/oleObject59.bin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Relationship Id="rId27" Type="http://schemas.openxmlformats.org/officeDocument/2006/relationships/image" Target="../media/image6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image" Target="../media/image78.png"/><Relationship Id="rId21" Type="http://schemas.openxmlformats.org/officeDocument/2006/relationships/image" Target="../media/image75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73.wmf"/><Relationship Id="rId25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70.wmf"/><Relationship Id="rId24" Type="http://schemas.openxmlformats.org/officeDocument/2006/relationships/oleObject" Target="../embeddings/oleObject70.bin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23" Type="http://schemas.openxmlformats.org/officeDocument/2006/relationships/image" Target="../media/image76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74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5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79.bin"/><Relationship Id="rId3" Type="http://schemas.openxmlformats.org/officeDocument/2006/relationships/image" Target="../media/image87.png"/><Relationship Id="rId21" Type="http://schemas.openxmlformats.org/officeDocument/2006/relationships/oleObject" Target="../embeddings/oleObject81.bin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8.bin"/><Relationship Id="rId20" Type="http://schemas.openxmlformats.org/officeDocument/2006/relationships/image" Target="../media/image86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75.bin"/><Relationship Id="rId19" Type="http://schemas.openxmlformats.org/officeDocument/2006/relationships/oleObject" Target="../embeddings/oleObject80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77.bin"/><Relationship Id="rId22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7.4 Solve Rational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73" y="230188"/>
            <a:ext cx="11935600" cy="97772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161233"/>
              </p:ext>
            </p:extLst>
          </p:nvPr>
        </p:nvGraphicFramePr>
        <p:xfrm>
          <a:off x="619125" y="1239175"/>
          <a:ext cx="30702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Equation" r:id="rId4" imgW="1180800" imgH="228600" progId="Equation.DSMT4">
                  <p:embed/>
                </p:oleObj>
              </mc:Choice>
              <mc:Fallback>
                <p:oleObj name="Equation" r:id="rId4" imgW="11808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9125" y="1239175"/>
                        <a:ext cx="3070225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820884"/>
              </p:ext>
            </p:extLst>
          </p:nvPr>
        </p:nvGraphicFramePr>
        <p:xfrm>
          <a:off x="984250" y="1903853"/>
          <a:ext cx="27051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6" imgW="1041120" imgH="203040" progId="Equation.DSMT4">
                  <p:embed/>
                </p:oleObj>
              </mc:Choice>
              <mc:Fallback>
                <p:oleObj name="Equation" r:id="rId6" imgW="10411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4250" y="1903853"/>
                        <a:ext cx="2705100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343664"/>
              </p:ext>
            </p:extLst>
          </p:nvPr>
        </p:nvGraphicFramePr>
        <p:xfrm>
          <a:off x="375443" y="2660651"/>
          <a:ext cx="39227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Equation" r:id="rId8" imgW="1511280" imgH="660240" progId="Equation.DSMT4">
                  <p:embed/>
                </p:oleObj>
              </mc:Choice>
              <mc:Fallback>
                <p:oleObj name="Equation" r:id="rId8" imgW="1511280" imgH="6602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5443" y="2660651"/>
                        <a:ext cx="3922713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789511"/>
              </p:ext>
            </p:extLst>
          </p:nvPr>
        </p:nvGraphicFramePr>
        <p:xfrm>
          <a:off x="4795044" y="615452"/>
          <a:ext cx="3348831" cy="970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Equation" r:id="rId10" imgW="1447560" imgH="393480" progId="Equation.DSMT4">
                  <p:embed/>
                </p:oleObj>
              </mc:Choice>
              <mc:Fallback>
                <p:oleObj name="Equation" r:id="rId10" imgW="14475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95044" y="615452"/>
                        <a:ext cx="3348831" cy="970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63656"/>
              </p:ext>
            </p:extLst>
          </p:nvPr>
        </p:nvGraphicFramePr>
        <p:xfrm>
          <a:off x="5852319" y="1709913"/>
          <a:ext cx="2563813" cy="110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12" imgW="1041120" imgH="419040" progId="Equation.DSMT4">
                  <p:embed/>
                </p:oleObj>
              </mc:Choice>
              <mc:Fallback>
                <p:oleObj name="Equation" r:id="rId12" imgW="104112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852319" y="1709913"/>
                        <a:ext cx="2563813" cy="1100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026680"/>
              </p:ext>
            </p:extLst>
          </p:nvPr>
        </p:nvGraphicFramePr>
        <p:xfrm>
          <a:off x="9360694" y="1676840"/>
          <a:ext cx="24368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14" imgW="1168200" imgH="203040" progId="Equation.DSMT4">
                  <p:embed/>
                </p:oleObj>
              </mc:Choice>
              <mc:Fallback>
                <p:oleObj name="Equation" r:id="rId14" imgW="11682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360694" y="1676840"/>
                        <a:ext cx="2436813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251030"/>
              </p:ext>
            </p:extLst>
          </p:nvPr>
        </p:nvGraphicFramePr>
        <p:xfrm>
          <a:off x="5054600" y="2907876"/>
          <a:ext cx="6178550" cy="1044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Equation" r:id="rId16" imgW="2882880" imgH="457200" progId="Equation.DSMT4">
                  <p:embed/>
                </p:oleObj>
              </mc:Choice>
              <mc:Fallback>
                <p:oleObj name="Equation" r:id="rId16" imgW="288288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54600" y="2907876"/>
                        <a:ext cx="6178550" cy="1044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959206"/>
              </p:ext>
            </p:extLst>
          </p:nvPr>
        </p:nvGraphicFramePr>
        <p:xfrm>
          <a:off x="5861049" y="4049723"/>
          <a:ext cx="30749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Equation" r:id="rId18" imgW="1434960" imgH="203040" progId="Equation.DSMT4">
                  <p:embed/>
                </p:oleObj>
              </mc:Choice>
              <mc:Fallback>
                <p:oleObj name="Equation" r:id="rId18" imgW="143496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61049" y="4049723"/>
                        <a:ext cx="307498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677310"/>
              </p:ext>
            </p:extLst>
          </p:nvPr>
        </p:nvGraphicFramePr>
        <p:xfrm>
          <a:off x="5956301" y="4560775"/>
          <a:ext cx="26908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20" imgW="1257120" imgH="203040" progId="Equation.DSMT4">
                  <p:embed/>
                </p:oleObj>
              </mc:Choice>
              <mc:Fallback>
                <p:oleObj name="Equation" r:id="rId20" imgW="125712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956301" y="4560775"/>
                        <a:ext cx="2690812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343650"/>
              </p:ext>
            </p:extLst>
          </p:nvPr>
        </p:nvGraphicFramePr>
        <p:xfrm>
          <a:off x="6187282" y="5118922"/>
          <a:ext cx="22288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22" imgW="1041120" imgH="203040" progId="Equation.DSMT4">
                  <p:embed/>
                </p:oleObj>
              </mc:Choice>
              <mc:Fallback>
                <p:oleObj name="Equation" r:id="rId22" imgW="104112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187282" y="5118922"/>
                        <a:ext cx="222885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240158"/>
              </p:ext>
            </p:extLst>
          </p:nvPr>
        </p:nvGraphicFramePr>
        <p:xfrm>
          <a:off x="6270623" y="5677069"/>
          <a:ext cx="22558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24" imgW="1054080" imgH="203040" progId="Equation.DSMT4">
                  <p:embed/>
                </p:oleObj>
              </mc:Choice>
              <mc:Fallback>
                <p:oleObj name="Equation" r:id="rId24" imgW="105408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270623" y="5677069"/>
                        <a:ext cx="225583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484464"/>
              </p:ext>
            </p:extLst>
          </p:nvPr>
        </p:nvGraphicFramePr>
        <p:xfrm>
          <a:off x="6527798" y="6235216"/>
          <a:ext cx="17414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26" imgW="888840" imgH="203040" progId="Equation.DSMT4">
                  <p:embed/>
                </p:oleObj>
              </mc:Choice>
              <mc:Fallback>
                <p:oleObj name="Equation" r:id="rId26" imgW="8888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527798" y="6235216"/>
                        <a:ext cx="1741487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3140073" y="3952470"/>
            <a:ext cx="959645" cy="451820"/>
          </a:xfrm>
          <a:prstGeom prst="rect">
            <a:avLst/>
          </a:prstGeom>
          <a:solidFill>
            <a:srgbClr val="FFFF0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7640266" y="6257312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432352"/>
              </p:ext>
            </p:extLst>
          </p:nvPr>
        </p:nvGraphicFramePr>
        <p:xfrm>
          <a:off x="9882187" y="5163372"/>
          <a:ext cx="6969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28" imgW="355320" imgH="177480" progId="Equation.DSMT4">
                  <p:embed/>
                </p:oleObj>
              </mc:Choice>
              <mc:Fallback>
                <p:oleObj name="Equation" r:id="rId28" imgW="35532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882187" y="5163372"/>
                        <a:ext cx="696913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933248"/>
              </p:ext>
            </p:extLst>
          </p:nvPr>
        </p:nvGraphicFramePr>
        <p:xfrm>
          <a:off x="9906000" y="5745163"/>
          <a:ext cx="6477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Equation" r:id="rId30" imgW="330120" imgH="203040" progId="Equation.DSMT4">
                  <p:embed/>
                </p:oleObj>
              </mc:Choice>
              <mc:Fallback>
                <p:oleObj name="Equation" r:id="rId30" imgW="3301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9906000" y="5745163"/>
                        <a:ext cx="647700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51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99" y="-5935"/>
            <a:ext cx="11009923" cy="146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99" y="1419603"/>
            <a:ext cx="11517544" cy="203464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5099" y="3116226"/>
            <a:ext cx="10469524" cy="364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135732"/>
            <a:ext cx="3871913" cy="113487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74536"/>
              </p:ext>
            </p:extLst>
          </p:nvPr>
        </p:nvGraphicFramePr>
        <p:xfrm>
          <a:off x="4575175" y="476250"/>
          <a:ext cx="11652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Equation" r:id="rId4" imgW="558720" imgH="203040" progId="Equation.DSMT4">
                  <p:embed/>
                </p:oleObj>
              </mc:Choice>
              <mc:Fallback>
                <p:oleObj name="Equation" r:id="rId4" imgW="5587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5175" y="476250"/>
                        <a:ext cx="116522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094"/>
              </p:ext>
            </p:extLst>
          </p:nvPr>
        </p:nvGraphicFramePr>
        <p:xfrm>
          <a:off x="942976" y="1270603"/>
          <a:ext cx="8223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Equation" r:id="rId6" imgW="419040" imgH="393480" progId="Equation.DSMT4">
                  <p:embed/>
                </p:oleObj>
              </mc:Choice>
              <mc:Fallback>
                <p:oleObj name="Equation" r:id="rId6" imgW="41904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2976" y="1270603"/>
                        <a:ext cx="822325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00010"/>
              </p:ext>
            </p:extLst>
          </p:nvPr>
        </p:nvGraphicFramePr>
        <p:xfrm>
          <a:off x="1765301" y="1270602"/>
          <a:ext cx="9715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Equation" r:id="rId8" imgW="495000" imgH="393480" progId="Equation.DSMT4">
                  <p:embed/>
                </p:oleObj>
              </mc:Choice>
              <mc:Fallback>
                <p:oleObj name="Equation" r:id="rId8" imgW="4950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5301" y="1270602"/>
                        <a:ext cx="97155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559402"/>
              </p:ext>
            </p:extLst>
          </p:nvPr>
        </p:nvGraphicFramePr>
        <p:xfrm>
          <a:off x="2794794" y="1270601"/>
          <a:ext cx="10477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94794" y="1270601"/>
                        <a:ext cx="104775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098814"/>
              </p:ext>
            </p:extLst>
          </p:nvPr>
        </p:nvGraphicFramePr>
        <p:xfrm>
          <a:off x="1228725" y="2449513"/>
          <a:ext cx="2492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28725" y="2449513"/>
                        <a:ext cx="249238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534908"/>
              </p:ext>
            </p:extLst>
          </p:nvPr>
        </p:nvGraphicFramePr>
        <p:xfrm>
          <a:off x="1957388" y="2449513"/>
          <a:ext cx="5730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Equation" r:id="rId14" imgW="291960" imgH="177480" progId="Equation.DSMT4">
                  <p:embed/>
                </p:oleObj>
              </mc:Choice>
              <mc:Fallback>
                <p:oleObj name="Equation" r:id="rId14" imgW="2919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57388" y="2449513"/>
                        <a:ext cx="573087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626299"/>
              </p:ext>
            </p:extLst>
          </p:nvPr>
        </p:nvGraphicFramePr>
        <p:xfrm>
          <a:off x="3006725" y="2449513"/>
          <a:ext cx="6238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name="Equation" r:id="rId16" imgW="317160" imgH="177480" progId="Equation.DSMT4">
                  <p:embed/>
                </p:oleObj>
              </mc:Choice>
              <mc:Fallback>
                <p:oleObj name="Equation" r:id="rId16" imgW="3171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06725" y="2449513"/>
                        <a:ext cx="623888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164146"/>
              </p:ext>
            </p:extLst>
          </p:nvPr>
        </p:nvGraphicFramePr>
        <p:xfrm>
          <a:off x="2143125" y="3175000"/>
          <a:ext cx="825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" name="Equation" r:id="rId18" imgW="419040" imgH="177480" progId="Equation.DSMT4">
                  <p:embed/>
                </p:oleObj>
              </mc:Choice>
              <mc:Fallback>
                <p:oleObj name="Equation" r:id="rId18" imgW="4190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43125" y="3175000"/>
                        <a:ext cx="82550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490875"/>
              </p:ext>
            </p:extLst>
          </p:nvPr>
        </p:nvGraphicFramePr>
        <p:xfrm>
          <a:off x="2143125" y="3816348"/>
          <a:ext cx="7000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" name="Equation" r:id="rId20" imgW="355320" imgH="177480" progId="Equation.DSMT4">
                  <p:embed/>
                </p:oleObj>
              </mc:Choice>
              <mc:Fallback>
                <p:oleObj name="Equation" r:id="rId20" imgW="35532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43125" y="3816348"/>
                        <a:ext cx="700087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83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03" y="140494"/>
            <a:ext cx="4333522" cy="106721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777050"/>
              </p:ext>
            </p:extLst>
          </p:nvPr>
        </p:nvGraphicFramePr>
        <p:xfrm>
          <a:off x="4587875" y="449263"/>
          <a:ext cx="113823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Equation" r:id="rId4" imgW="545760" imgH="228600" progId="Equation.DSMT4">
                  <p:embed/>
                </p:oleObj>
              </mc:Choice>
              <mc:Fallback>
                <p:oleObj name="Equation" r:id="rId4" imgW="54576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87875" y="449263"/>
                        <a:ext cx="1138238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571053"/>
              </p:ext>
            </p:extLst>
          </p:nvPr>
        </p:nvGraphicFramePr>
        <p:xfrm>
          <a:off x="1004888" y="1443038"/>
          <a:ext cx="6985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3" name="Equation" r:id="rId6" imgW="355320" imgH="228600" progId="Equation.DSMT4">
                  <p:embed/>
                </p:oleObj>
              </mc:Choice>
              <mc:Fallback>
                <p:oleObj name="Equation" r:id="rId6" imgW="3553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04888" y="1443038"/>
                        <a:ext cx="698500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35373"/>
              </p:ext>
            </p:extLst>
          </p:nvPr>
        </p:nvGraphicFramePr>
        <p:xfrm>
          <a:off x="1703388" y="1228126"/>
          <a:ext cx="1519238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" name="Equation" r:id="rId8" imgW="774360" imgH="457200" progId="Equation.DSMT4">
                  <p:embed/>
                </p:oleObj>
              </mc:Choice>
              <mc:Fallback>
                <p:oleObj name="Equation" r:id="rId8" imgW="774360" imgH="457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03388" y="1228126"/>
                        <a:ext cx="1519238" cy="96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663821"/>
              </p:ext>
            </p:extLst>
          </p:nvPr>
        </p:nvGraphicFramePr>
        <p:xfrm>
          <a:off x="3310732" y="1273176"/>
          <a:ext cx="13700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5" name="Equation" r:id="rId10" imgW="698400" imgH="419040" progId="Equation.DSMT4">
                  <p:embed/>
                </p:oleObj>
              </mc:Choice>
              <mc:Fallback>
                <p:oleObj name="Equation" r:id="rId10" imgW="69840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10732" y="1273176"/>
                        <a:ext cx="1370013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269701"/>
              </p:ext>
            </p:extLst>
          </p:nvPr>
        </p:nvGraphicFramePr>
        <p:xfrm>
          <a:off x="1247775" y="2387600"/>
          <a:ext cx="3746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" name="Equation" r:id="rId12" imgW="190440" imgH="228600" progId="Equation.DSMT4">
                  <p:embed/>
                </p:oleObj>
              </mc:Choice>
              <mc:Fallback>
                <p:oleObj name="Equation" r:id="rId12" imgW="19044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47775" y="2387600"/>
                        <a:ext cx="374650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131148"/>
              </p:ext>
            </p:extLst>
          </p:nvPr>
        </p:nvGraphicFramePr>
        <p:xfrm>
          <a:off x="1976438" y="2441575"/>
          <a:ext cx="5730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" name="Equation" r:id="rId14" imgW="291960" imgH="203040" progId="Equation.DSMT4">
                  <p:embed/>
                </p:oleObj>
              </mc:Choice>
              <mc:Fallback>
                <p:oleObj name="Equation" r:id="rId14" imgW="2919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76438" y="2441575"/>
                        <a:ext cx="573087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535270"/>
              </p:ext>
            </p:extLst>
          </p:nvPr>
        </p:nvGraphicFramePr>
        <p:xfrm>
          <a:off x="3067050" y="2468563"/>
          <a:ext cx="64611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" name="Equation" r:id="rId16" imgW="330120" imgH="177480" progId="Equation.DSMT4">
                  <p:embed/>
                </p:oleObj>
              </mc:Choice>
              <mc:Fallback>
                <p:oleObj name="Equation" r:id="rId16" imgW="330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67050" y="2468563"/>
                        <a:ext cx="646113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235695"/>
              </p:ext>
            </p:extLst>
          </p:nvPr>
        </p:nvGraphicFramePr>
        <p:xfrm>
          <a:off x="1738710" y="3185512"/>
          <a:ext cx="182403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9" name="Equation" r:id="rId18" imgW="927000" imgH="228600" progId="Equation.DSMT4">
                  <p:embed/>
                </p:oleObj>
              </mc:Choice>
              <mc:Fallback>
                <p:oleObj name="Equation" r:id="rId18" imgW="9270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738710" y="3185512"/>
                        <a:ext cx="1824038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460397"/>
              </p:ext>
            </p:extLst>
          </p:nvPr>
        </p:nvGraphicFramePr>
        <p:xfrm>
          <a:off x="1563688" y="3902075"/>
          <a:ext cx="210026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" name="Equation" r:id="rId20" imgW="1066680" imgH="203040" progId="Equation.DSMT4">
                  <p:embed/>
                </p:oleObj>
              </mc:Choice>
              <mc:Fallback>
                <p:oleObj name="Equation" r:id="rId20" imgW="10666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63688" y="3902075"/>
                        <a:ext cx="2100262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425316"/>
              </p:ext>
            </p:extLst>
          </p:nvPr>
        </p:nvGraphicFramePr>
        <p:xfrm>
          <a:off x="1314450" y="4564063"/>
          <a:ext cx="13239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" name="Equation" r:id="rId22" imgW="672840" imgH="203040" progId="Equation.DSMT4">
                  <p:embed/>
                </p:oleObj>
              </mc:Choice>
              <mc:Fallback>
                <p:oleObj name="Equation" r:id="rId22" imgW="6728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314450" y="4564063"/>
                        <a:ext cx="1323975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8322"/>
              </p:ext>
            </p:extLst>
          </p:nvPr>
        </p:nvGraphicFramePr>
        <p:xfrm>
          <a:off x="2913063" y="4564063"/>
          <a:ext cx="12985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" name="Equation" r:id="rId24" imgW="660240" imgH="203040" progId="Equation.DSMT4">
                  <p:embed/>
                </p:oleObj>
              </mc:Choice>
              <mc:Fallback>
                <p:oleObj name="Equation" r:id="rId24" imgW="6602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913063" y="4564063"/>
                        <a:ext cx="1298575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28246"/>
              </p:ext>
            </p:extLst>
          </p:nvPr>
        </p:nvGraphicFramePr>
        <p:xfrm>
          <a:off x="1635125" y="5226050"/>
          <a:ext cx="7254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" name="Equation" r:id="rId26" imgW="368280" imgH="203040" progId="Equation.DSMT4">
                  <p:embed/>
                </p:oleObj>
              </mc:Choice>
              <mc:Fallback>
                <p:oleObj name="Equation" r:id="rId26" imgW="36828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635125" y="5226050"/>
                        <a:ext cx="725488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027611"/>
              </p:ext>
            </p:extLst>
          </p:nvPr>
        </p:nvGraphicFramePr>
        <p:xfrm>
          <a:off x="3363119" y="5226050"/>
          <a:ext cx="7000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4" name="Equation" r:id="rId28" imgW="355320" imgH="203040" progId="Equation.DSMT4">
                  <p:embed/>
                </p:oleObj>
              </mc:Choice>
              <mc:Fallback>
                <p:oleObj name="Equation" r:id="rId28" imgW="35532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3363119" y="5226050"/>
                        <a:ext cx="700087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462438"/>
              </p:ext>
            </p:extLst>
          </p:nvPr>
        </p:nvGraphicFramePr>
        <p:xfrm>
          <a:off x="2674541" y="5350863"/>
          <a:ext cx="37465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" name="Equation" r:id="rId30" imgW="190440" imgH="139680" progId="Equation.DSMT4">
                  <p:embed/>
                </p:oleObj>
              </mc:Choice>
              <mc:Fallback>
                <p:oleObj name="Equation" r:id="rId30" imgW="190440" imgH="1396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674541" y="5350863"/>
                        <a:ext cx="374650" cy="293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443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24" y="121444"/>
            <a:ext cx="5432602" cy="99017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382039"/>
              </p:ext>
            </p:extLst>
          </p:nvPr>
        </p:nvGraphicFramePr>
        <p:xfrm>
          <a:off x="5056188" y="389520"/>
          <a:ext cx="2489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Equation" r:id="rId4" imgW="1193760" imgH="203040" progId="Equation.DSMT4">
                  <p:embed/>
                </p:oleObj>
              </mc:Choice>
              <mc:Fallback>
                <p:oleObj name="Equation" r:id="rId4" imgW="11937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56188" y="389520"/>
                        <a:ext cx="2489200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151275"/>
              </p:ext>
            </p:extLst>
          </p:nvPr>
        </p:nvGraphicFramePr>
        <p:xfrm>
          <a:off x="122238" y="1455738"/>
          <a:ext cx="24653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Equation" r:id="rId6" imgW="1257120" imgH="393480" progId="Equation.DSMT4">
                  <p:embed/>
                </p:oleObj>
              </mc:Choice>
              <mc:Fallback>
                <p:oleObj name="Equation" r:id="rId6" imgW="12571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2238" y="1455738"/>
                        <a:ext cx="2465387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058037"/>
              </p:ext>
            </p:extLst>
          </p:nvPr>
        </p:nvGraphicFramePr>
        <p:xfrm>
          <a:off x="2587625" y="1455737"/>
          <a:ext cx="26416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" name="Equation" r:id="rId8" imgW="1346040" imgH="393480" progId="Equation.DSMT4">
                  <p:embed/>
                </p:oleObj>
              </mc:Choice>
              <mc:Fallback>
                <p:oleObj name="Equation" r:id="rId8" imgW="134604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87625" y="1455737"/>
                        <a:ext cx="264160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189427"/>
              </p:ext>
            </p:extLst>
          </p:nvPr>
        </p:nvGraphicFramePr>
        <p:xfrm>
          <a:off x="5229225" y="1425573"/>
          <a:ext cx="36925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" name="Equation" r:id="rId10" imgW="1879560" imgH="419040" progId="Equation.DSMT4">
                  <p:embed/>
                </p:oleObj>
              </mc:Choice>
              <mc:Fallback>
                <p:oleObj name="Equation" r:id="rId10" imgW="18795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29225" y="1425573"/>
                        <a:ext cx="3692525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684088"/>
              </p:ext>
            </p:extLst>
          </p:nvPr>
        </p:nvGraphicFramePr>
        <p:xfrm>
          <a:off x="1169987" y="2575298"/>
          <a:ext cx="12192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Equation" r:id="rId12" imgW="622080" imgH="203040" progId="Equation.DSMT4">
                  <p:embed/>
                </p:oleObj>
              </mc:Choice>
              <mc:Fallback>
                <p:oleObj name="Equation" r:id="rId12" imgW="6220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69987" y="2575298"/>
                        <a:ext cx="1219200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185862"/>
              </p:ext>
            </p:extLst>
          </p:nvPr>
        </p:nvGraphicFramePr>
        <p:xfrm>
          <a:off x="2389187" y="2575298"/>
          <a:ext cx="14208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tion" r:id="rId14" imgW="723600" imgH="203040" progId="Equation.DSMT4">
                  <p:embed/>
                </p:oleObj>
              </mc:Choice>
              <mc:Fallback>
                <p:oleObj name="Equation" r:id="rId14" imgW="7236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89187" y="2575298"/>
                        <a:ext cx="1420812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584789"/>
              </p:ext>
            </p:extLst>
          </p:nvPr>
        </p:nvGraphicFramePr>
        <p:xfrm>
          <a:off x="3944937" y="2575298"/>
          <a:ext cx="8477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Equation" r:id="rId16" imgW="431640" imgH="177480" progId="Equation.DSMT4">
                  <p:embed/>
                </p:oleObj>
              </mc:Choice>
              <mc:Fallback>
                <p:oleObj name="Equation" r:id="rId16" imgW="4316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44937" y="2575298"/>
                        <a:ext cx="8477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847840"/>
              </p:ext>
            </p:extLst>
          </p:nvPr>
        </p:nvGraphicFramePr>
        <p:xfrm>
          <a:off x="1752600" y="3293221"/>
          <a:ext cx="25876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Equation" r:id="rId18" imgW="1320480" imgH="177480" progId="Equation.DSMT4">
                  <p:embed/>
                </p:oleObj>
              </mc:Choice>
              <mc:Fallback>
                <p:oleObj name="Equation" r:id="rId18" imgW="13204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752600" y="3293221"/>
                        <a:ext cx="2587625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239494"/>
              </p:ext>
            </p:extLst>
          </p:nvPr>
        </p:nvGraphicFramePr>
        <p:xfrm>
          <a:off x="2320925" y="4010025"/>
          <a:ext cx="16176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20" imgW="825480" imgH="177480" progId="Equation.DSMT4">
                  <p:embed/>
                </p:oleObj>
              </mc:Choice>
              <mc:Fallback>
                <p:oleObj name="Equation" r:id="rId20" imgW="82548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320925" y="4010025"/>
                        <a:ext cx="1617663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841001"/>
              </p:ext>
            </p:extLst>
          </p:nvPr>
        </p:nvGraphicFramePr>
        <p:xfrm>
          <a:off x="2700338" y="4675188"/>
          <a:ext cx="9953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22" imgW="507960" imgH="177480" progId="Equation.DSMT4">
                  <p:embed/>
                </p:oleObj>
              </mc:Choice>
              <mc:Fallback>
                <p:oleObj name="Equation" r:id="rId22" imgW="5079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700338" y="4675188"/>
                        <a:ext cx="995362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761173"/>
              </p:ext>
            </p:extLst>
          </p:nvPr>
        </p:nvGraphicFramePr>
        <p:xfrm>
          <a:off x="2774950" y="5340350"/>
          <a:ext cx="8461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24" imgW="431640" imgH="177480" progId="Equation.DSMT4">
                  <p:embed/>
                </p:oleObj>
              </mc:Choice>
              <mc:Fallback>
                <p:oleObj name="Equation" r:id="rId24" imgW="43164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774950" y="5340350"/>
                        <a:ext cx="846138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43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35" y="230189"/>
            <a:ext cx="6128103" cy="1052846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126644"/>
              </p:ext>
            </p:extLst>
          </p:nvPr>
        </p:nvGraphicFramePr>
        <p:xfrm>
          <a:off x="6203950" y="530225"/>
          <a:ext cx="25685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" name="Equation" r:id="rId4" imgW="1231560" imgH="203040" progId="Equation.DSMT4">
                  <p:embed/>
                </p:oleObj>
              </mc:Choice>
              <mc:Fallback>
                <p:oleObj name="Equation" r:id="rId4" imgW="12315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03950" y="530225"/>
                        <a:ext cx="256857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938253"/>
              </p:ext>
            </p:extLst>
          </p:nvPr>
        </p:nvGraphicFramePr>
        <p:xfrm>
          <a:off x="862013" y="1458912"/>
          <a:ext cx="358616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" name="Equation" r:id="rId6" imgW="1828800" imgH="419040" progId="Equation.DSMT4">
                  <p:embed/>
                </p:oleObj>
              </mc:Choice>
              <mc:Fallback>
                <p:oleObj name="Equation" r:id="rId6" imgW="18288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2013" y="1458912"/>
                        <a:ext cx="3586162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683599"/>
              </p:ext>
            </p:extLst>
          </p:nvPr>
        </p:nvGraphicFramePr>
        <p:xfrm>
          <a:off x="4606925" y="1458912"/>
          <a:ext cx="28416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" name="Equation" r:id="rId8" imgW="1447560" imgH="393480" progId="Equation.DSMT4">
                  <p:embed/>
                </p:oleObj>
              </mc:Choice>
              <mc:Fallback>
                <p:oleObj name="Equation" r:id="rId8" imgW="144756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06925" y="1458912"/>
                        <a:ext cx="2841625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071174"/>
              </p:ext>
            </p:extLst>
          </p:nvPr>
        </p:nvGraphicFramePr>
        <p:xfrm>
          <a:off x="7607300" y="1460498"/>
          <a:ext cx="27701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" name="Equation" r:id="rId10" imgW="1409400" imgH="393480" progId="Equation.DSMT4">
                  <p:embed/>
                </p:oleObj>
              </mc:Choice>
              <mc:Fallback>
                <p:oleObj name="Equation" r:id="rId10" imgW="14094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07300" y="1460498"/>
                        <a:ext cx="2770188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484890"/>
              </p:ext>
            </p:extLst>
          </p:nvPr>
        </p:nvGraphicFramePr>
        <p:xfrm>
          <a:off x="3333751" y="2738435"/>
          <a:ext cx="32639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3" name="Equation" r:id="rId12" imgW="1663560" imgH="203040" progId="Equation.DSMT4">
                  <p:embed/>
                </p:oleObj>
              </mc:Choice>
              <mc:Fallback>
                <p:oleObj name="Equation" r:id="rId12" imgW="16635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33751" y="2738435"/>
                        <a:ext cx="326390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468798"/>
              </p:ext>
            </p:extLst>
          </p:nvPr>
        </p:nvGraphicFramePr>
        <p:xfrm>
          <a:off x="3457575" y="3378200"/>
          <a:ext cx="30146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" name="Equation" r:id="rId14" imgW="1536480" imgH="177480" progId="Equation.DSMT4">
                  <p:embed/>
                </p:oleObj>
              </mc:Choice>
              <mc:Fallback>
                <p:oleObj name="Equation" r:id="rId14" imgW="15364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57575" y="3378200"/>
                        <a:ext cx="3014663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90104"/>
              </p:ext>
            </p:extLst>
          </p:nvPr>
        </p:nvGraphicFramePr>
        <p:xfrm>
          <a:off x="4005263" y="3873500"/>
          <a:ext cx="19177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" name="Equation" r:id="rId16" imgW="977760" imgH="177480" progId="Equation.DSMT4">
                  <p:embed/>
                </p:oleObj>
              </mc:Choice>
              <mc:Fallback>
                <p:oleObj name="Equation" r:id="rId16" imgW="9777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005263" y="3873500"/>
                        <a:ext cx="191770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67153"/>
              </p:ext>
            </p:extLst>
          </p:nvPr>
        </p:nvGraphicFramePr>
        <p:xfrm>
          <a:off x="4613275" y="4435475"/>
          <a:ext cx="7715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" name="Equation" r:id="rId18" imgW="393480" imgH="177480" progId="Equation.DSMT4">
                  <p:embed/>
                </p:oleObj>
              </mc:Choice>
              <mc:Fallback>
                <p:oleObj name="Equation" r:id="rId18" imgW="393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13275" y="4435475"/>
                        <a:ext cx="7715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195177"/>
              </p:ext>
            </p:extLst>
          </p:nvPr>
        </p:nvGraphicFramePr>
        <p:xfrm>
          <a:off x="4578350" y="4997450"/>
          <a:ext cx="7715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" name="Equation" r:id="rId20" imgW="393480" imgH="177480" progId="Equation.DSMT4">
                  <p:embed/>
                </p:oleObj>
              </mc:Choice>
              <mc:Fallback>
                <p:oleObj name="Equation" r:id="rId20" imgW="39348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578350" y="4997450"/>
                        <a:ext cx="77152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230502"/>
              </p:ext>
            </p:extLst>
          </p:nvPr>
        </p:nvGraphicFramePr>
        <p:xfrm>
          <a:off x="7607300" y="3619500"/>
          <a:ext cx="25685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8" name="Equation" r:id="rId22" imgW="1231560" imgH="203040" progId="Equation.DSMT4">
                  <p:embed/>
                </p:oleObj>
              </mc:Choice>
              <mc:Fallback>
                <p:oleObj name="Equation" r:id="rId22" imgW="12315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07300" y="3619500"/>
                        <a:ext cx="256857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642819"/>
              </p:ext>
            </p:extLst>
          </p:nvPr>
        </p:nvGraphicFramePr>
        <p:xfrm>
          <a:off x="7642225" y="4248150"/>
          <a:ext cx="27003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9" name="Equation" r:id="rId23" imgW="1295280" imgH="203040" progId="Equation.DSMT4">
                  <p:embed/>
                </p:oleObj>
              </mc:Choice>
              <mc:Fallback>
                <p:oleObj name="Equation" r:id="rId23" imgW="129528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642225" y="4248150"/>
                        <a:ext cx="2700337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868981"/>
              </p:ext>
            </p:extLst>
          </p:nvPr>
        </p:nvGraphicFramePr>
        <p:xfrm>
          <a:off x="7938293" y="4851400"/>
          <a:ext cx="19065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Equation" r:id="rId25" imgW="914400" imgH="203040" progId="Equation.DSMT4">
                  <p:embed/>
                </p:oleObj>
              </mc:Choice>
              <mc:Fallback>
                <p:oleObj name="Equation" r:id="rId25" imgW="91440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938293" y="4851400"/>
                        <a:ext cx="19065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11" y="135731"/>
            <a:ext cx="5140137" cy="99298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680651"/>
              </p:ext>
            </p:extLst>
          </p:nvPr>
        </p:nvGraphicFramePr>
        <p:xfrm>
          <a:off x="5332413" y="404813"/>
          <a:ext cx="25161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" name="Equation" r:id="rId4" imgW="1206360" imgH="203040" progId="Equation.DSMT4">
                  <p:embed/>
                </p:oleObj>
              </mc:Choice>
              <mc:Fallback>
                <p:oleObj name="Equation" r:id="rId4" imgW="12063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2413" y="404813"/>
                        <a:ext cx="2516187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701680"/>
              </p:ext>
            </p:extLst>
          </p:nvPr>
        </p:nvGraphicFramePr>
        <p:xfrm>
          <a:off x="495300" y="1154909"/>
          <a:ext cx="86360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" name="Equation" r:id="rId6" imgW="4406760" imgH="419040" progId="Equation.DSMT4">
                  <p:embed/>
                </p:oleObj>
              </mc:Choice>
              <mc:Fallback>
                <p:oleObj name="Equation" r:id="rId6" imgW="440676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300" y="1154909"/>
                        <a:ext cx="8636000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205057"/>
              </p:ext>
            </p:extLst>
          </p:nvPr>
        </p:nvGraphicFramePr>
        <p:xfrm>
          <a:off x="1068908" y="2096097"/>
          <a:ext cx="33353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" name="Equation" r:id="rId8" imgW="1701720" imgH="228600" progId="Equation.DSMT4">
                  <p:embed/>
                </p:oleObj>
              </mc:Choice>
              <mc:Fallback>
                <p:oleObj name="Equation" r:id="rId8" imgW="17017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8908" y="2096097"/>
                        <a:ext cx="3335337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045058"/>
              </p:ext>
            </p:extLst>
          </p:nvPr>
        </p:nvGraphicFramePr>
        <p:xfrm>
          <a:off x="1189648" y="2697362"/>
          <a:ext cx="29606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" name="Equation" r:id="rId10" imgW="1511280" imgH="228600" progId="Equation.DSMT4">
                  <p:embed/>
                </p:oleObj>
              </mc:Choice>
              <mc:Fallback>
                <p:oleObj name="Equation" r:id="rId10" imgW="15112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89648" y="2697362"/>
                        <a:ext cx="2960687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872856"/>
              </p:ext>
            </p:extLst>
          </p:nvPr>
        </p:nvGraphicFramePr>
        <p:xfrm>
          <a:off x="1692885" y="3383557"/>
          <a:ext cx="21145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Equation" r:id="rId12" imgW="1079280" imgH="228600" progId="Equation.DSMT4">
                  <p:embed/>
                </p:oleObj>
              </mc:Choice>
              <mc:Fallback>
                <p:oleObj name="Equation" r:id="rId12" imgW="10792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92885" y="3383557"/>
                        <a:ext cx="2114550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486437"/>
              </p:ext>
            </p:extLst>
          </p:nvPr>
        </p:nvGraphicFramePr>
        <p:xfrm>
          <a:off x="1500797" y="3955356"/>
          <a:ext cx="23383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" name="Equation" r:id="rId14" imgW="1193760" imgH="228600" progId="Equation.DSMT4">
                  <p:embed/>
                </p:oleObj>
              </mc:Choice>
              <mc:Fallback>
                <p:oleObj name="Equation" r:id="rId14" imgW="119376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00797" y="3955356"/>
                        <a:ext cx="2338388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482080"/>
              </p:ext>
            </p:extLst>
          </p:nvPr>
        </p:nvGraphicFramePr>
        <p:xfrm>
          <a:off x="1600810" y="4527156"/>
          <a:ext cx="22383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Equation" r:id="rId16" imgW="1143000" imgH="203040" progId="Equation.DSMT4">
                  <p:embed/>
                </p:oleObj>
              </mc:Choice>
              <mc:Fallback>
                <p:oleObj name="Equation" r:id="rId16" imgW="114300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00810" y="4527156"/>
                        <a:ext cx="2238375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925909"/>
              </p:ext>
            </p:extLst>
          </p:nvPr>
        </p:nvGraphicFramePr>
        <p:xfrm>
          <a:off x="1124286" y="5044981"/>
          <a:ext cx="13176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Equation" r:id="rId18" imgW="672840" imgH="203040" progId="Equation.DSMT4">
                  <p:embed/>
                </p:oleObj>
              </mc:Choice>
              <mc:Fallback>
                <p:oleObj name="Equation" r:id="rId18" imgW="6728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124286" y="5044981"/>
                        <a:ext cx="1317625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826135"/>
              </p:ext>
            </p:extLst>
          </p:nvPr>
        </p:nvGraphicFramePr>
        <p:xfrm>
          <a:off x="2529223" y="5044981"/>
          <a:ext cx="13176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" name="Equation" r:id="rId20" imgW="672840" imgH="203040" progId="Equation.DSMT4">
                  <p:embed/>
                </p:oleObj>
              </mc:Choice>
              <mc:Fallback>
                <p:oleObj name="Equation" r:id="rId20" imgW="6728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529223" y="5044981"/>
                        <a:ext cx="1317625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122751"/>
              </p:ext>
            </p:extLst>
          </p:nvPr>
        </p:nvGraphicFramePr>
        <p:xfrm>
          <a:off x="1608473" y="5517656"/>
          <a:ext cx="19637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" name="Equation" r:id="rId22" imgW="1002960" imgH="203040" progId="Equation.DSMT4">
                  <p:embed/>
                </p:oleObj>
              </mc:Choice>
              <mc:Fallback>
                <p:oleObj name="Equation" r:id="rId22" imgW="100296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608473" y="5517656"/>
                        <a:ext cx="1963738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885253"/>
              </p:ext>
            </p:extLst>
          </p:nvPr>
        </p:nvGraphicFramePr>
        <p:xfrm>
          <a:off x="5299075" y="3671888"/>
          <a:ext cx="25146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8" name="Equation" r:id="rId24" imgW="1206360" imgH="203040" progId="Equation.DSMT4">
                  <p:embed/>
                </p:oleObj>
              </mc:Choice>
              <mc:Fallback>
                <p:oleObj name="Equation" r:id="rId24" imgW="120636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299075" y="3671888"/>
                        <a:ext cx="2514600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695132"/>
              </p:ext>
            </p:extLst>
          </p:nvPr>
        </p:nvGraphicFramePr>
        <p:xfrm>
          <a:off x="5822950" y="4300538"/>
          <a:ext cx="1666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9" name="Equation" r:id="rId26" imgW="799920" imgH="203040" progId="Equation.DSMT4">
                  <p:embed/>
                </p:oleObj>
              </mc:Choice>
              <mc:Fallback>
                <p:oleObj name="Equation" r:id="rId26" imgW="79992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822950" y="4300538"/>
                        <a:ext cx="166687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020013"/>
              </p:ext>
            </p:extLst>
          </p:nvPr>
        </p:nvGraphicFramePr>
        <p:xfrm>
          <a:off x="6170613" y="4903788"/>
          <a:ext cx="768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0" name="Equation" r:id="rId28" imgW="368280" imgH="203040" progId="Equation.DSMT4">
                  <p:embed/>
                </p:oleObj>
              </mc:Choice>
              <mc:Fallback>
                <p:oleObj name="Equation" r:id="rId28" imgW="36828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170613" y="4903788"/>
                        <a:ext cx="768350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52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350792" cy="141128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702955"/>
              </p:ext>
            </p:extLst>
          </p:nvPr>
        </p:nvGraphicFramePr>
        <p:xfrm>
          <a:off x="1466850" y="1198563"/>
          <a:ext cx="4216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Equation" r:id="rId4" imgW="2145960" imgH="444240" progId="Equation.DSMT4">
                  <p:embed/>
                </p:oleObj>
              </mc:Choice>
              <mc:Fallback>
                <p:oleObj name="Equation" r:id="rId4" imgW="214596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850" y="1198563"/>
                        <a:ext cx="42164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129399"/>
              </p:ext>
            </p:extLst>
          </p:nvPr>
        </p:nvGraphicFramePr>
        <p:xfrm>
          <a:off x="6350792" y="478630"/>
          <a:ext cx="26479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Equation" r:id="rId6" imgW="1269720" imgH="203040" progId="Equation.DSMT4">
                  <p:embed/>
                </p:oleObj>
              </mc:Choice>
              <mc:Fallback>
                <p:oleObj name="Equation" r:id="rId6" imgW="12697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50792" y="478630"/>
                        <a:ext cx="2647950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418378"/>
              </p:ext>
            </p:extLst>
          </p:nvPr>
        </p:nvGraphicFramePr>
        <p:xfrm>
          <a:off x="398462" y="2317751"/>
          <a:ext cx="10353676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8" imgW="5270400" imgH="482400" progId="Equation.DSMT4">
                  <p:embed/>
                </p:oleObj>
              </mc:Choice>
              <mc:Fallback>
                <p:oleObj name="Equation" r:id="rId8" imgW="5270400" imgH="482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8462" y="2317751"/>
                        <a:ext cx="10353676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050468"/>
              </p:ext>
            </p:extLst>
          </p:nvPr>
        </p:nvGraphicFramePr>
        <p:xfrm>
          <a:off x="2897186" y="3381377"/>
          <a:ext cx="46418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10" imgW="2361960" imgH="253800" progId="Equation.DSMT4">
                  <p:embed/>
                </p:oleObj>
              </mc:Choice>
              <mc:Fallback>
                <p:oleObj name="Equation" r:id="rId10" imgW="236196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97186" y="3381377"/>
                        <a:ext cx="4641850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031259"/>
              </p:ext>
            </p:extLst>
          </p:nvPr>
        </p:nvGraphicFramePr>
        <p:xfrm>
          <a:off x="3346447" y="3963990"/>
          <a:ext cx="37433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12" imgW="1904760" imgH="203040" progId="Equation.DSMT4">
                  <p:embed/>
                </p:oleObj>
              </mc:Choice>
              <mc:Fallback>
                <p:oleObj name="Equation" r:id="rId12" imgW="19047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46447" y="3963990"/>
                        <a:ext cx="3743325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59712"/>
              </p:ext>
            </p:extLst>
          </p:nvPr>
        </p:nvGraphicFramePr>
        <p:xfrm>
          <a:off x="3575050" y="4505328"/>
          <a:ext cx="31940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14" imgW="1625400" imgH="203040" progId="Equation.DSMT4">
                  <p:embed/>
                </p:oleObj>
              </mc:Choice>
              <mc:Fallback>
                <p:oleObj name="Equation" r:id="rId14" imgW="16254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75050" y="4505328"/>
                        <a:ext cx="3194050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861239"/>
              </p:ext>
            </p:extLst>
          </p:nvPr>
        </p:nvGraphicFramePr>
        <p:xfrm>
          <a:off x="4584700" y="5046663"/>
          <a:ext cx="117316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Equation" r:id="rId16" imgW="596880" imgH="203040" progId="Equation.DSMT4">
                  <p:embed/>
                </p:oleObj>
              </mc:Choice>
              <mc:Fallback>
                <p:oleObj name="Equation" r:id="rId16" imgW="5968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584700" y="5046663"/>
                        <a:ext cx="1173163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711273"/>
              </p:ext>
            </p:extLst>
          </p:nvPr>
        </p:nvGraphicFramePr>
        <p:xfrm>
          <a:off x="4248150" y="5538787"/>
          <a:ext cx="19716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Equation" r:id="rId18" imgW="1002960" imgH="203040" progId="Equation.DSMT4">
                  <p:embed/>
                </p:oleObj>
              </mc:Choice>
              <mc:Fallback>
                <p:oleObj name="Equation" r:id="rId18" imgW="10029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248150" y="5538787"/>
                        <a:ext cx="1971675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505857"/>
              </p:ext>
            </p:extLst>
          </p:nvPr>
        </p:nvGraphicFramePr>
        <p:xfrm>
          <a:off x="4248150" y="6030913"/>
          <a:ext cx="18399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Equation" r:id="rId20" imgW="939600" imgH="203040" progId="Equation.DSMT4">
                  <p:embed/>
                </p:oleObj>
              </mc:Choice>
              <mc:Fallback>
                <p:oleObj name="Equation" r:id="rId20" imgW="9396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248150" y="6030913"/>
                        <a:ext cx="1839913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262109"/>
              </p:ext>
            </p:extLst>
          </p:nvPr>
        </p:nvGraphicFramePr>
        <p:xfrm>
          <a:off x="7937500" y="4303713"/>
          <a:ext cx="27273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tion" r:id="rId22" imgW="1307880" imgH="203040" progId="Equation.DSMT4">
                  <p:embed/>
                </p:oleObj>
              </mc:Choice>
              <mc:Fallback>
                <p:oleObj name="Equation" r:id="rId22" imgW="130788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937500" y="4303713"/>
                        <a:ext cx="272732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959252"/>
              </p:ext>
            </p:extLst>
          </p:nvPr>
        </p:nvGraphicFramePr>
        <p:xfrm>
          <a:off x="8480424" y="4919664"/>
          <a:ext cx="1641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tion" r:id="rId24" imgW="787320" imgH="203040" progId="Equation.DSMT4">
                  <p:embed/>
                </p:oleObj>
              </mc:Choice>
              <mc:Fallback>
                <p:oleObj name="Equation" r:id="rId24" imgW="78732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480424" y="4919664"/>
                        <a:ext cx="164147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019838"/>
              </p:ext>
            </p:extLst>
          </p:nvPr>
        </p:nvGraphicFramePr>
        <p:xfrm>
          <a:off x="8347867" y="5535615"/>
          <a:ext cx="19065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26" imgW="914400" imgH="203040" progId="Equation.DSMT4">
                  <p:embed/>
                </p:oleObj>
              </mc:Choice>
              <mc:Fallback>
                <p:oleObj name="Equation" r:id="rId26" imgW="9144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347867" y="5535615"/>
                        <a:ext cx="19065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99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40" y="78582"/>
            <a:ext cx="7099798" cy="105013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896085"/>
              </p:ext>
            </p:extLst>
          </p:nvPr>
        </p:nvGraphicFramePr>
        <p:xfrm>
          <a:off x="1211863" y="868363"/>
          <a:ext cx="54387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4" imgW="2768400" imgH="419040" progId="Equation.DSMT4">
                  <p:embed/>
                </p:oleObj>
              </mc:Choice>
              <mc:Fallback>
                <p:oleObj name="Equation" r:id="rId4" imgW="27684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1863" y="868363"/>
                        <a:ext cx="5438775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645968"/>
              </p:ext>
            </p:extLst>
          </p:nvPr>
        </p:nvGraphicFramePr>
        <p:xfrm>
          <a:off x="6980238" y="261938"/>
          <a:ext cx="33099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6" imgW="1587240" imgH="203040" progId="Equation.DSMT4">
                  <p:embed/>
                </p:oleObj>
              </mc:Choice>
              <mc:Fallback>
                <p:oleObj name="Equation" r:id="rId6" imgW="15872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80238" y="261938"/>
                        <a:ext cx="330993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193250"/>
              </p:ext>
            </p:extLst>
          </p:nvPr>
        </p:nvGraphicFramePr>
        <p:xfrm>
          <a:off x="167040" y="1918494"/>
          <a:ext cx="11916187" cy="854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8" imgW="6832440" imgH="457200" progId="Equation.DSMT4">
                  <p:embed/>
                </p:oleObj>
              </mc:Choice>
              <mc:Fallback>
                <p:oleObj name="Equation" r:id="rId8" imgW="683244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7040" y="1918494"/>
                        <a:ext cx="11916187" cy="854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071645"/>
              </p:ext>
            </p:extLst>
          </p:nvPr>
        </p:nvGraphicFramePr>
        <p:xfrm>
          <a:off x="2095501" y="2955131"/>
          <a:ext cx="5057868" cy="64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10" imgW="2145960" imgH="253800" progId="Equation.DSMT4">
                  <p:embed/>
                </p:oleObj>
              </mc:Choice>
              <mc:Fallback>
                <p:oleObj name="Equation" r:id="rId10" imgW="214596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95501" y="2955131"/>
                        <a:ext cx="5057868" cy="641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2905"/>
              </p:ext>
            </p:extLst>
          </p:nvPr>
        </p:nvGraphicFramePr>
        <p:xfrm>
          <a:off x="2947988" y="3644900"/>
          <a:ext cx="335121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12" imgW="1422360" imgH="177480" progId="Equation.DSMT4">
                  <p:embed/>
                </p:oleObj>
              </mc:Choice>
              <mc:Fallback>
                <p:oleObj name="Equation" r:id="rId12" imgW="14223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47988" y="3644900"/>
                        <a:ext cx="3351212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01374"/>
              </p:ext>
            </p:extLst>
          </p:nvPr>
        </p:nvGraphicFramePr>
        <p:xfrm>
          <a:off x="3530600" y="4143375"/>
          <a:ext cx="21844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14" imgW="927000" imgH="177480" progId="Equation.DSMT4">
                  <p:embed/>
                </p:oleObj>
              </mc:Choice>
              <mc:Fallback>
                <p:oleObj name="Equation" r:id="rId14" imgW="9270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30600" y="4143375"/>
                        <a:ext cx="2184400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032077"/>
              </p:ext>
            </p:extLst>
          </p:nvPr>
        </p:nvGraphicFramePr>
        <p:xfrm>
          <a:off x="4217988" y="4705350"/>
          <a:ext cx="8080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16" imgW="342720" imgH="177480" progId="Equation.DSMT4">
                  <p:embed/>
                </p:oleObj>
              </mc:Choice>
              <mc:Fallback>
                <p:oleObj name="Equation" r:id="rId16" imgW="3427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217988" y="4705350"/>
                        <a:ext cx="808037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06435"/>
              </p:ext>
            </p:extLst>
          </p:nvPr>
        </p:nvGraphicFramePr>
        <p:xfrm>
          <a:off x="7875588" y="4143375"/>
          <a:ext cx="33099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18" imgW="1587240" imgH="203040" progId="Equation.DSMT4">
                  <p:embed/>
                </p:oleObj>
              </mc:Choice>
              <mc:Fallback>
                <p:oleObj name="Equation" r:id="rId18" imgW="15872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75588" y="4143375"/>
                        <a:ext cx="330993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340376"/>
              </p:ext>
            </p:extLst>
          </p:nvPr>
        </p:nvGraphicFramePr>
        <p:xfrm>
          <a:off x="8362949" y="4714875"/>
          <a:ext cx="21986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Equation" r:id="rId19" imgW="1054080" imgH="393480" progId="Equation.DSMT4">
                  <p:embed/>
                </p:oleObj>
              </mc:Choice>
              <mc:Fallback>
                <p:oleObj name="Equation" r:id="rId19" imgW="105408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362949" y="4714875"/>
                        <a:ext cx="2198687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667638"/>
              </p:ext>
            </p:extLst>
          </p:nvPr>
        </p:nvGraphicFramePr>
        <p:xfrm>
          <a:off x="8508999" y="5694363"/>
          <a:ext cx="19065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21" imgW="914400" imgH="203040" progId="Equation.DSMT4">
                  <p:embed/>
                </p:oleObj>
              </mc:Choice>
              <mc:Fallback>
                <p:oleObj name="Equation" r:id="rId21" imgW="9144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508999" y="5694363"/>
                        <a:ext cx="19065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5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4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MathType 6.0 Equation</vt:lpstr>
      <vt:lpstr>7.4 Solve Rational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Solve Rational Equations</dc:title>
  <dc:creator>Stewart, Melissa</dc:creator>
  <cp:lastModifiedBy>Ringel, Charles</cp:lastModifiedBy>
  <cp:revision>31</cp:revision>
  <dcterms:created xsi:type="dcterms:W3CDTF">2020-01-16T13:06:04Z</dcterms:created>
  <dcterms:modified xsi:type="dcterms:W3CDTF">2020-01-23T13:22:22Z</dcterms:modified>
</cp:coreProperties>
</file>