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5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11.wmf"/><Relationship Id="rId7" Type="http://schemas.openxmlformats.org/officeDocument/2006/relationships/image" Target="../media/image115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11" Type="http://schemas.openxmlformats.org/officeDocument/2006/relationships/image" Target="../media/image119.wmf"/><Relationship Id="rId5" Type="http://schemas.openxmlformats.org/officeDocument/2006/relationships/image" Target="../media/image113.wmf"/><Relationship Id="rId10" Type="http://schemas.openxmlformats.org/officeDocument/2006/relationships/image" Target="../media/image118.wmf"/><Relationship Id="rId4" Type="http://schemas.openxmlformats.org/officeDocument/2006/relationships/image" Target="../media/image112.wmf"/><Relationship Id="rId9" Type="http://schemas.openxmlformats.org/officeDocument/2006/relationships/image" Target="../media/image11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10.wmf"/><Relationship Id="rId21" Type="http://schemas.openxmlformats.org/officeDocument/2006/relationships/image" Target="../media/image28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image" Target="../media/image9.wmf"/><Relationship Id="rId16" Type="http://schemas.openxmlformats.org/officeDocument/2006/relationships/image" Target="../media/image23.wmf"/><Relationship Id="rId20" Type="http://schemas.openxmlformats.org/officeDocument/2006/relationships/image" Target="../media/image27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24" Type="http://schemas.openxmlformats.org/officeDocument/2006/relationships/image" Target="../media/image31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23" Type="http://schemas.openxmlformats.org/officeDocument/2006/relationships/image" Target="../media/image30.wmf"/><Relationship Id="rId10" Type="http://schemas.openxmlformats.org/officeDocument/2006/relationships/image" Target="../media/image17.wmf"/><Relationship Id="rId19" Type="http://schemas.openxmlformats.org/officeDocument/2006/relationships/image" Target="../media/image26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Relationship Id="rId22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1.wmf"/><Relationship Id="rId7" Type="http://schemas.openxmlformats.org/officeDocument/2006/relationships/image" Target="../media/image105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Relationship Id="rId9" Type="http://schemas.openxmlformats.org/officeDocument/2006/relationships/image" Target="../media/image10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4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5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7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5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3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7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26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8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8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7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0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F2C85-8EB3-4A78-A4D3-F2B0D7AEE865}" type="datetimeFigureOut">
              <a:rPr lang="en-US" smtClean="0"/>
              <a:t>02/04/2020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5913-0FC7-4233-9631-6CA7E5A8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5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103.wmf"/><Relationship Id="rId18" Type="http://schemas.openxmlformats.org/officeDocument/2006/relationships/oleObject" Target="../embeddings/oleObject96.bin"/><Relationship Id="rId3" Type="http://schemas.openxmlformats.org/officeDocument/2006/relationships/image" Target="../media/image108.png"/><Relationship Id="rId21" Type="http://schemas.openxmlformats.org/officeDocument/2006/relationships/image" Target="../media/image107.wmf"/><Relationship Id="rId7" Type="http://schemas.openxmlformats.org/officeDocument/2006/relationships/image" Target="../media/image100.wmf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10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102.wmf"/><Relationship Id="rId5" Type="http://schemas.openxmlformats.org/officeDocument/2006/relationships/image" Target="../media/image99.wmf"/><Relationship Id="rId15" Type="http://schemas.openxmlformats.org/officeDocument/2006/relationships/image" Target="../media/image104.wmf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106.wmf"/><Relationship Id="rId4" Type="http://schemas.openxmlformats.org/officeDocument/2006/relationships/oleObject" Target="../embeddings/oleObject89.bin"/><Relationship Id="rId9" Type="http://schemas.openxmlformats.org/officeDocument/2006/relationships/image" Target="../media/image101.wmf"/><Relationship Id="rId14" Type="http://schemas.openxmlformats.org/officeDocument/2006/relationships/oleObject" Target="../embeddings/oleObject9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113.wmf"/><Relationship Id="rId18" Type="http://schemas.openxmlformats.org/officeDocument/2006/relationships/oleObject" Target="../embeddings/oleObject105.bin"/><Relationship Id="rId3" Type="http://schemas.openxmlformats.org/officeDocument/2006/relationships/image" Target="../media/image120.png"/><Relationship Id="rId21" Type="http://schemas.openxmlformats.org/officeDocument/2006/relationships/image" Target="../media/image117.wmf"/><Relationship Id="rId7" Type="http://schemas.openxmlformats.org/officeDocument/2006/relationships/image" Target="../media/image110.wmf"/><Relationship Id="rId12" Type="http://schemas.openxmlformats.org/officeDocument/2006/relationships/oleObject" Target="../embeddings/oleObject102.bin"/><Relationship Id="rId17" Type="http://schemas.openxmlformats.org/officeDocument/2006/relationships/image" Target="../media/image115.wmf"/><Relationship Id="rId25" Type="http://schemas.openxmlformats.org/officeDocument/2006/relationships/image" Target="../media/image1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4.bin"/><Relationship Id="rId20" Type="http://schemas.openxmlformats.org/officeDocument/2006/relationships/oleObject" Target="../embeddings/oleObject10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112.wmf"/><Relationship Id="rId24" Type="http://schemas.openxmlformats.org/officeDocument/2006/relationships/oleObject" Target="../embeddings/oleObject108.bin"/><Relationship Id="rId5" Type="http://schemas.openxmlformats.org/officeDocument/2006/relationships/image" Target="../media/image109.wmf"/><Relationship Id="rId15" Type="http://schemas.openxmlformats.org/officeDocument/2006/relationships/image" Target="../media/image114.wmf"/><Relationship Id="rId23" Type="http://schemas.openxmlformats.org/officeDocument/2006/relationships/image" Target="../media/image118.wmf"/><Relationship Id="rId10" Type="http://schemas.openxmlformats.org/officeDocument/2006/relationships/oleObject" Target="../embeddings/oleObject101.bin"/><Relationship Id="rId19" Type="http://schemas.openxmlformats.org/officeDocument/2006/relationships/image" Target="../media/image116.wmf"/><Relationship Id="rId4" Type="http://schemas.openxmlformats.org/officeDocument/2006/relationships/oleObject" Target="../embeddings/oleObject98.bin"/><Relationship Id="rId9" Type="http://schemas.openxmlformats.org/officeDocument/2006/relationships/image" Target="../media/image111.wmf"/><Relationship Id="rId14" Type="http://schemas.openxmlformats.org/officeDocument/2006/relationships/oleObject" Target="../embeddings/oleObject103.bin"/><Relationship Id="rId22" Type="http://schemas.openxmlformats.org/officeDocument/2006/relationships/oleObject" Target="../embeddings/oleObject10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3" Type="http://schemas.openxmlformats.org/officeDocument/2006/relationships/image" Target="../media/image5.png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.png"/><Relationship Id="rId9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image" Target="../media/image14.wmf"/><Relationship Id="rId26" Type="http://schemas.openxmlformats.org/officeDocument/2006/relationships/image" Target="../media/image18.wmf"/><Relationship Id="rId39" Type="http://schemas.openxmlformats.org/officeDocument/2006/relationships/oleObject" Target="../embeddings/oleObject22.bin"/><Relationship Id="rId3" Type="http://schemas.openxmlformats.org/officeDocument/2006/relationships/image" Target="../media/image32.png"/><Relationship Id="rId21" Type="http://schemas.openxmlformats.org/officeDocument/2006/relationships/oleObject" Target="../embeddings/oleObject13.bin"/><Relationship Id="rId34" Type="http://schemas.openxmlformats.org/officeDocument/2006/relationships/image" Target="../media/image22.wmf"/><Relationship Id="rId42" Type="http://schemas.openxmlformats.org/officeDocument/2006/relationships/image" Target="../media/image26.wmf"/><Relationship Id="rId47" Type="http://schemas.openxmlformats.org/officeDocument/2006/relationships/oleObject" Target="../embeddings/oleObject26.bin"/><Relationship Id="rId50" Type="http://schemas.openxmlformats.org/officeDocument/2006/relationships/image" Target="../media/image30.wmf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33" Type="http://schemas.openxmlformats.org/officeDocument/2006/relationships/oleObject" Target="../embeddings/oleObject19.bin"/><Relationship Id="rId38" Type="http://schemas.openxmlformats.org/officeDocument/2006/relationships/image" Target="../media/image24.wmf"/><Relationship Id="rId46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29" Type="http://schemas.openxmlformats.org/officeDocument/2006/relationships/oleObject" Target="../embeddings/oleObject17.bin"/><Relationship Id="rId41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7.wmf"/><Relationship Id="rId32" Type="http://schemas.openxmlformats.org/officeDocument/2006/relationships/image" Target="../media/image21.wmf"/><Relationship Id="rId37" Type="http://schemas.openxmlformats.org/officeDocument/2006/relationships/oleObject" Target="../embeddings/oleObject21.bin"/><Relationship Id="rId40" Type="http://schemas.openxmlformats.org/officeDocument/2006/relationships/image" Target="../media/image25.wmf"/><Relationship Id="rId45" Type="http://schemas.openxmlformats.org/officeDocument/2006/relationships/oleObject" Target="../embeddings/oleObject25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19.wmf"/><Relationship Id="rId36" Type="http://schemas.openxmlformats.org/officeDocument/2006/relationships/image" Target="../media/image23.wmf"/><Relationship Id="rId49" Type="http://schemas.openxmlformats.org/officeDocument/2006/relationships/oleObject" Target="../embeddings/oleObject27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2.bin"/><Relationship Id="rId31" Type="http://schemas.openxmlformats.org/officeDocument/2006/relationships/oleObject" Target="../embeddings/oleObject18.bin"/><Relationship Id="rId44" Type="http://schemas.openxmlformats.org/officeDocument/2006/relationships/image" Target="../media/image27.wmf"/><Relationship Id="rId52" Type="http://schemas.openxmlformats.org/officeDocument/2006/relationships/image" Target="../media/image31.wmf"/><Relationship Id="rId4" Type="http://schemas.openxmlformats.org/officeDocument/2006/relationships/image" Target="../media/image33.png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Relationship Id="rId27" Type="http://schemas.openxmlformats.org/officeDocument/2006/relationships/oleObject" Target="../embeddings/oleObject16.bin"/><Relationship Id="rId30" Type="http://schemas.openxmlformats.org/officeDocument/2006/relationships/image" Target="../media/image20.wmf"/><Relationship Id="rId35" Type="http://schemas.openxmlformats.org/officeDocument/2006/relationships/oleObject" Target="../embeddings/oleObject20.bin"/><Relationship Id="rId43" Type="http://schemas.openxmlformats.org/officeDocument/2006/relationships/oleObject" Target="../embeddings/oleObject24.bin"/><Relationship Id="rId48" Type="http://schemas.openxmlformats.org/officeDocument/2006/relationships/image" Target="../media/image29.wmf"/><Relationship Id="rId8" Type="http://schemas.openxmlformats.org/officeDocument/2006/relationships/image" Target="../media/image9.wmf"/><Relationship Id="rId51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36.bin"/><Relationship Id="rId26" Type="http://schemas.openxmlformats.org/officeDocument/2006/relationships/oleObject" Target="../embeddings/oleObject40.bin"/><Relationship Id="rId3" Type="http://schemas.openxmlformats.org/officeDocument/2006/relationships/image" Target="../media/image49.png"/><Relationship Id="rId21" Type="http://schemas.openxmlformats.org/officeDocument/2006/relationships/image" Target="../media/image42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3.bin"/><Relationship Id="rId17" Type="http://schemas.openxmlformats.org/officeDocument/2006/relationships/image" Target="../media/image40.wmf"/><Relationship Id="rId25" Type="http://schemas.openxmlformats.org/officeDocument/2006/relationships/image" Target="../media/image44.wmf"/><Relationship Id="rId33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.bin"/><Relationship Id="rId20" Type="http://schemas.openxmlformats.org/officeDocument/2006/relationships/oleObject" Target="../embeddings/oleObject37.bin"/><Relationship Id="rId29" Type="http://schemas.openxmlformats.org/officeDocument/2006/relationships/image" Target="../media/image46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7.wmf"/><Relationship Id="rId24" Type="http://schemas.openxmlformats.org/officeDocument/2006/relationships/oleObject" Target="../embeddings/oleObject39.bin"/><Relationship Id="rId32" Type="http://schemas.openxmlformats.org/officeDocument/2006/relationships/oleObject" Target="../embeddings/oleObject43.bin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23" Type="http://schemas.openxmlformats.org/officeDocument/2006/relationships/image" Target="../media/image43.wmf"/><Relationship Id="rId28" Type="http://schemas.openxmlformats.org/officeDocument/2006/relationships/oleObject" Target="../embeddings/oleObject41.bin"/><Relationship Id="rId10" Type="http://schemas.openxmlformats.org/officeDocument/2006/relationships/oleObject" Target="../embeddings/oleObject32.bin"/><Relationship Id="rId19" Type="http://schemas.openxmlformats.org/officeDocument/2006/relationships/image" Target="../media/image41.wmf"/><Relationship Id="rId31" Type="http://schemas.openxmlformats.org/officeDocument/2006/relationships/image" Target="../media/image47.wmf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4.bin"/><Relationship Id="rId22" Type="http://schemas.openxmlformats.org/officeDocument/2006/relationships/oleObject" Target="../embeddings/oleObject38.bin"/><Relationship Id="rId27" Type="http://schemas.openxmlformats.org/officeDocument/2006/relationships/image" Target="../media/image45.wmf"/><Relationship Id="rId30" Type="http://schemas.openxmlformats.org/officeDocument/2006/relationships/oleObject" Target="../embeddings/oleObject4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49.bin"/><Relationship Id="rId18" Type="http://schemas.openxmlformats.org/officeDocument/2006/relationships/oleObject" Target="../embeddings/oleObject52.bin"/><Relationship Id="rId3" Type="http://schemas.openxmlformats.org/officeDocument/2006/relationships/image" Target="../media/image57.png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48.bin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2.wmf"/><Relationship Id="rId14" Type="http://schemas.openxmlformats.org/officeDocument/2006/relationships/image" Target="../media/image5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64.wmf"/><Relationship Id="rId26" Type="http://schemas.openxmlformats.org/officeDocument/2006/relationships/image" Target="../media/image68.wmf"/><Relationship Id="rId3" Type="http://schemas.openxmlformats.org/officeDocument/2006/relationships/image" Target="../media/image70.png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3.wmf"/><Relationship Id="rId20" Type="http://schemas.openxmlformats.org/officeDocument/2006/relationships/image" Target="../media/image6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56.bin"/><Relationship Id="rId24" Type="http://schemas.openxmlformats.org/officeDocument/2006/relationships/image" Target="../media/image67.wmf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69.wmf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71.png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2.wmf"/><Relationship Id="rId22" Type="http://schemas.openxmlformats.org/officeDocument/2006/relationships/image" Target="../media/image66.wmf"/><Relationship Id="rId27" Type="http://schemas.openxmlformats.org/officeDocument/2006/relationships/oleObject" Target="../embeddings/oleObject6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76.wmf"/><Relationship Id="rId18" Type="http://schemas.openxmlformats.org/officeDocument/2006/relationships/oleObject" Target="../embeddings/oleObject72.bin"/><Relationship Id="rId3" Type="http://schemas.openxmlformats.org/officeDocument/2006/relationships/image" Target="../media/image81.png"/><Relationship Id="rId21" Type="http://schemas.openxmlformats.org/officeDocument/2006/relationships/image" Target="../media/image80.wmf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7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79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7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86.wmf"/><Relationship Id="rId3" Type="http://schemas.openxmlformats.org/officeDocument/2006/relationships/image" Target="../media/image88.png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5" Type="http://schemas.openxmlformats.org/officeDocument/2006/relationships/image" Target="../media/image87.wmf"/><Relationship Id="rId10" Type="http://schemas.openxmlformats.org/officeDocument/2006/relationships/oleObject" Target="../embeddings/oleObject77.bin"/><Relationship Id="rId4" Type="http://schemas.openxmlformats.org/officeDocument/2006/relationships/oleObject" Target="../embeddings/oleObject74.bin"/><Relationship Id="rId9" Type="http://schemas.openxmlformats.org/officeDocument/2006/relationships/image" Target="../media/image84.wmf"/><Relationship Id="rId14" Type="http://schemas.openxmlformats.org/officeDocument/2006/relationships/oleObject" Target="../embeddings/oleObject7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92.wmf"/><Relationship Id="rId18" Type="http://schemas.openxmlformats.org/officeDocument/2006/relationships/oleObject" Target="../embeddings/oleObject87.bin"/><Relationship Id="rId3" Type="http://schemas.openxmlformats.org/officeDocument/2006/relationships/image" Target="../media/image97.png"/><Relationship Id="rId21" Type="http://schemas.openxmlformats.org/officeDocument/2006/relationships/image" Target="../media/image96.wmf"/><Relationship Id="rId7" Type="http://schemas.openxmlformats.org/officeDocument/2006/relationships/oleObject" Target="../embeddings/oleObject81.bin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9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89.wmf"/><Relationship Id="rId11" Type="http://schemas.openxmlformats.org/officeDocument/2006/relationships/image" Target="../media/image91.wmf"/><Relationship Id="rId5" Type="http://schemas.openxmlformats.org/officeDocument/2006/relationships/oleObject" Target="../embeddings/oleObject80.bin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95.wmf"/><Relationship Id="rId4" Type="http://schemas.openxmlformats.org/officeDocument/2006/relationships/image" Target="../media/image98.png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8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8.2 Simplify Radical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37" y="0"/>
            <a:ext cx="7223864" cy="141446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114514"/>
              </p:ext>
            </p:extLst>
          </p:nvPr>
        </p:nvGraphicFramePr>
        <p:xfrm>
          <a:off x="3270250" y="1285875"/>
          <a:ext cx="1211263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4" imgW="558720" imgH="457200" progId="Equation.DSMT4">
                  <p:embed/>
                </p:oleObj>
              </mc:Choice>
              <mc:Fallback>
                <p:oleObj name="Equation" r:id="rId4" imgW="55872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0250" y="1285875"/>
                        <a:ext cx="1211263" cy="105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116542"/>
              </p:ext>
            </p:extLst>
          </p:nvPr>
        </p:nvGraphicFramePr>
        <p:xfrm>
          <a:off x="3148013" y="2513013"/>
          <a:ext cx="137795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6" imgW="634680" imgH="482400" progId="Equation.DSMT4">
                  <p:embed/>
                </p:oleObj>
              </mc:Choice>
              <mc:Fallback>
                <p:oleObj name="Equation" r:id="rId6" imgW="63468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48013" y="2513013"/>
                        <a:ext cx="137795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270250" y="2514600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98863" y="2514600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27476" y="2514600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68962" y="2407443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993887"/>
              </p:ext>
            </p:extLst>
          </p:nvPr>
        </p:nvGraphicFramePr>
        <p:xfrm>
          <a:off x="3123406" y="3798888"/>
          <a:ext cx="1376362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8" imgW="634680" imgH="431640" progId="Equation.DSMT4">
                  <p:embed/>
                </p:oleObj>
              </mc:Choice>
              <mc:Fallback>
                <p:oleObj name="Equation" r:id="rId8" imgW="634680" imgH="4316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23406" y="3798888"/>
                        <a:ext cx="1376362" cy="100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351322"/>
              </p:ext>
            </p:extLst>
          </p:nvPr>
        </p:nvGraphicFramePr>
        <p:xfrm>
          <a:off x="5387975" y="1285875"/>
          <a:ext cx="115728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10" imgW="533160" imgH="457200" progId="Equation.DSMT4">
                  <p:embed/>
                </p:oleObj>
              </mc:Choice>
              <mc:Fallback>
                <p:oleObj name="Equation" r:id="rId10" imgW="53316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87975" y="1285875"/>
                        <a:ext cx="1157288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816345"/>
              </p:ext>
            </p:extLst>
          </p:nvPr>
        </p:nvGraphicFramePr>
        <p:xfrm>
          <a:off x="5234782" y="2343150"/>
          <a:ext cx="1462087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2" imgW="672840" imgH="482400" progId="Equation.DSMT4">
                  <p:embed/>
                </p:oleObj>
              </mc:Choice>
              <mc:Fallback>
                <p:oleObj name="Equation" r:id="rId12" imgW="672840" imgH="4824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34782" y="2343150"/>
                        <a:ext cx="1462087" cy="1116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5399088" y="2351087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5825" y="2402680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63169" y="3164681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2638" y="3016249"/>
            <a:ext cx="431800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686792"/>
              </p:ext>
            </p:extLst>
          </p:nvPr>
        </p:nvGraphicFramePr>
        <p:xfrm>
          <a:off x="5376069" y="3698875"/>
          <a:ext cx="12414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4" imgW="571320" imgH="457200" progId="Equation.DSMT4">
                  <p:embed/>
                </p:oleObj>
              </mc:Choice>
              <mc:Fallback>
                <p:oleObj name="Equation" r:id="rId14" imgW="571320" imgH="457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376069" y="3698875"/>
                        <a:ext cx="1241425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075838"/>
              </p:ext>
            </p:extLst>
          </p:nvPr>
        </p:nvGraphicFramePr>
        <p:xfrm>
          <a:off x="7231063" y="1284288"/>
          <a:ext cx="1101725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6" imgW="507960" imgH="457200" progId="Equation.DSMT4">
                  <p:embed/>
                </p:oleObj>
              </mc:Choice>
              <mc:Fallback>
                <p:oleObj name="Equation" r:id="rId16" imgW="507960" imgH="4572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231063" y="1284288"/>
                        <a:ext cx="1101725" cy="1058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045954"/>
              </p:ext>
            </p:extLst>
          </p:nvPr>
        </p:nvGraphicFramePr>
        <p:xfrm>
          <a:off x="7231063" y="2387600"/>
          <a:ext cx="12954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8" imgW="596880" imgH="469800" progId="Equation.DSMT4">
                  <p:embed/>
                </p:oleObj>
              </mc:Choice>
              <mc:Fallback>
                <p:oleObj name="Equation" r:id="rId18" imgW="596880" imgH="4698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231063" y="2387600"/>
                        <a:ext cx="129540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7321153" y="2459036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649766" y="2459035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105577" y="2432048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814072" y="3032121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594918"/>
              </p:ext>
            </p:extLst>
          </p:nvPr>
        </p:nvGraphicFramePr>
        <p:xfrm>
          <a:off x="7431088" y="3657600"/>
          <a:ext cx="1074737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20" imgW="495000" imgH="444240" progId="Equation.DSMT4">
                  <p:embed/>
                </p:oleObj>
              </mc:Choice>
              <mc:Fallback>
                <p:oleObj name="Equation" r:id="rId20" imgW="495000" imgH="4442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431088" y="3657600"/>
                        <a:ext cx="1074737" cy="103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39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2240" y="0"/>
            <a:ext cx="6970360" cy="1444059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957345"/>
              </p:ext>
            </p:extLst>
          </p:nvPr>
        </p:nvGraphicFramePr>
        <p:xfrm>
          <a:off x="4200524" y="2357382"/>
          <a:ext cx="9636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tion" r:id="rId4" imgW="444240" imgH="253800" progId="Equation.DSMT4">
                  <p:embed/>
                </p:oleObj>
              </mc:Choice>
              <mc:Fallback>
                <p:oleObj name="Equation" r:id="rId4" imgW="44424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00524" y="2357382"/>
                        <a:ext cx="963613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693735"/>
              </p:ext>
            </p:extLst>
          </p:nvPr>
        </p:nvGraphicFramePr>
        <p:xfrm>
          <a:off x="4406900" y="3181350"/>
          <a:ext cx="5524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Equation" r:id="rId6" imgW="253800" imgH="203040" progId="Equation.DSMT4">
                  <p:embed/>
                </p:oleObj>
              </mc:Choice>
              <mc:Fallback>
                <p:oleObj name="Equation" r:id="rId6" imgW="2538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06900" y="3181350"/>
                        <a:ext cx="552450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419283"/>
              </p:ext>
            </p:extLst>
          </p:nvPr>
        </p:nvGraphicFramePr>
        <p:xfrm>
          <a:off x="5807868" y="1223680"/>
          <a:ext cx="107473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name="Equation" r:id="rId8" imgW="495000" imgH="444240" progId="Equation.DSMT4">
                  <p:embed/>
                </p:oleObj>
              </mc:Choice>
              <mc:Fallback>
                <p:oleObj name="Equation" r:id="rId8" imgW="495000" imgH="4442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07868" y="1223680"/>
                        <a:ext cx="1074738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893909"/>
              </p:ext>
            </p:extLst>
          </p:nvPr>
        </p:nvGraphicFramePr>
        <p:xfrm>
          <a:off x="4200524" y="1207805"/>
          <a:ext cx="10461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tion" r:id="rId10" imgW="482400" imgH="457200" progId="Equation.DSMT4">
                  <p:embed/>
                </p:oleObj>
              </mc:Choice>
              <mc:Fallback>
                <p:oleObj name="Equation" r:id="rId10" imgW="48240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200524" y="1207805"/>
                        <a:ext cx="1046163" cy="106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272367"/>
              </p:ext>
            </p:extLst>
          </p:nvPr>
        </p:nvGraphicFramePr>
        <p:xfrm>
          <a:off x="5918199" y="2417707"/>
          <a:ext cx="8540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Equation" r:id="rId12" imgW="393480" imgH="228600" progId="Equation.DSMT4">
                  <p:embed/>
                </p:oleObj>
              </mc:Choice>
              <mc:Fallback>
                <p:oleObj name="Equation" r:id="rId12" imgW="39348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918199" y="2417707"/>
                        <a:ext cx="854075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680868"/>
              </p:ext>
            </p:extLst>
          </p:nvPr>
        </p:nvGraphicFramePr>
        <p:xfrm>
          <a:off x="5807868" y="3111672"/>
          <a:ext cx="1652587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Equation" r:id="rId14" imgW="761760" imgH="228600" progId="Equation.DSMT4">
                  <p:embed/>
                </p:oleObj>
              </mc:Choice>
              <mc:Fallback>
                <p:oleObj name="Equation" r:id="rId14" imgW="76176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807868" y="3111672"/>
                        <a:ext cx="1652587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5983287" y="3138431"/>
            <a:ext cx="431800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56374" y="3113996"/>
            <a:ext cx="431800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321212"/>
              </p:ext>
            </p:extLst>
          </p:nvPr>
        </p:nvGraphicFramePr>
        <p:xfrm>
          <a:off x="6028530" y="3919993"/>
          <a:ext cx="8540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1" name="Equation" r:id="rId16" imgW="393480" imgH="215640" progId="Equation.DSMT4">
                  <p:embed/>
                </p:oleObj>
              </mc:Choice>
              <mc:Fallback>
                <p:oleObj name="Equation" r:id="rId16" imgW="393480" imgH="215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028530" y="3919993"/>
                        <a:ext cx="854075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192424"/>
              </p:ext>
            </p:extLst>
          </p:nvPr>
        </p:nvGraphicFramePr>
        <p:xfrm>
          <a:off x="7775575" y="1372083"/>
          <a:ext cx="10477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2" name="Equation" r:id="rId18" imgW="482400" imgH="457200" progId="Equation.DSMT4">
                  <p:embed/>
                </p:oleObj>
              </mc:Choice>
              <mc:Fallback>
                <p:oleObj name="Equation" r:id="rId18" imgW="48240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775575" y="1372083"/>
                        <a:ext cx="1047750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199007"/>
              </p:ext>
            </p:extLst>
          </p:nvPr>
        </p:nvGraphicFramePr>
        <p:xfrm>
          <a:off x="7787481" y="2551056"/>
          <a:ext cx="9921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" name="Equation" r:id="rId20" imgW="457200" imgH="253800" progId="Equation.DSMT4">
                  <p:embed/>
                </p:oleObj>
              </mc:Choice>
              <mc:Fallback>
                <p:oleObj name="Equation" r:id="rId20" imgW="457200" imgH="2538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787481" y="2551056"/>
                        <a:ext cx="99218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971918"/>
              </p:ext>
            </p:extLst>
          </p:nvPr>
        </p:nvGraphicFramePr>
        <p:xfrm>
          <a:off x="7729536" y="3289670"/>
          <a:ext cx="201136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4" name="Equation" r:id="rId22" imgW="927000" imgH="253800" progId="Equation.DSMT4">
                  <p:embed/>
                </p:oleObj>
              </mc:Choice>
              <mc:Fallback>
                <p:oleObj name="Equation" r:id="rId22" imgW="927000" imgH="2538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729536" y="3289670"/>
                        <a:ext cx="2011362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7970043" y="3441530"/>
            <a:ext cx="431800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855470" y="3417037"/>
            <a:ext cx="431800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27747"/>
              </p:ext>
            </p:extLst>
          </p:nvPr>
        </p:nvGraphicFramePr>
        <p:xfrm>
          <a:off x="7969250" y="4171950"/>
          <a:ext cx="104616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24" imgW="482400" imgH="228600" progId="Equation.DSMT4">
                  <p:embed/>
                </p:oleObj>
              </mc:Choice>
              <mc:Fallback>
                <p:oleObj name="Equation" r:id="rId24" imgW="482400" imgH="2286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969250" y="4171950"/>
                        <a:ext cx="1046163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90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2" y="171450"/>
            <a:ext cx="11541113" cy="20124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94980"/>
            <a:ext cx="11933550" cy="25752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" y="4410930"/>
            <a:ext cx="2762251" cy="815522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542666"/>
              </p:ext>
            </p:extLst>
          </p:nvPr>
        </p:nvGraphicFramePr>
        <p:xfrm>
          <a:off x="2569371" y="4433331"/>
          <a:ext cx="1102518" cy="528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Equation" r:id="rId6" imgW="507960" imgH="228600" progId="Equation.DSMT4">
                  <p:embed/>
                </p:oleObj>
              </mc:Choice>
              <mc:Fallback>
                <p:oleObj name="Equation" r:id="rId6" imgW="50796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69371" y="4433331"/>
                        <a:ext cx="1102518" cy="528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216427"/>
              </p:ext>
            </p:extLst>
          </p:nvPr>
        </p:nvGraphicFramePr>
        <p:xfrm>
          <a:off x="2569371" y="4984534"/>
          <a:ext cx="13493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8" imgW="622080" imgH="228600" progId="Equation.DSMT4">
                  <p:embed/>
                </p:oleObj>
              </mc:Choice>
              <mc:Fallback>
                <p:oleObj name="Equation" r:id="rId8" imgW="62208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69371" y="4984534"/>
                        <a:ext cx="1349375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82364"/>
              </p:ext>
            </p:extLst>
          </p:nvPr>
        </p:nvGraphicFramePr>
        <p:xfrm>
          <a:off x="2776538" y="5549900"/>
          <a:ext cx="936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10" imgW="431640" imgH="215640" progId="Equation.DSMT4">
                  <p:embed/>
                </p:oleObj>
              </mc:Choice>
              <mc:Fallback>
                <p:oleObj name="Equation" r:id="rId10" imgW="431640" imgH="215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76538" y="5549900"/>
                        <a:ext cx="936625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014944"/>
              </p:ext>
            </p:extLst>
          </p:nvPr>
        </p:nvGraphicFramePr>
        <p:xfrm>
          <a:off x="2900363" y="6092825"/>
          <a:ext cx="6889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12" imgW="317160" imgH="215640" progId="Equation.DSMT4">
                  <p:embed/>
                </p:oleObj>
              </mc:Choice>
              <mc:Fallback>
                <p:oleObj name="Equation" r:id="rId12" imgW="317160" imgH="215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900363" y="6092825"/>
                        <a:ext cx="688975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120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12" y="155438"/>
            <a:ext cx="4640868" cy="6937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9178" y="37305"/>
            <a:ext cx="4699028" cy="82046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551770"/>
              </p:ext>
            </p:extLst>
          </p:nvPr>
        </p:nvGraphicFramePr>
        <p:xfrm>
          <a:off x="857251" y="849176"/>
          <a:ext cx="121285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Equation" r:id="rId5" imgW="558720" imgH="228600" progId="Equation.DSMT4">
                  <p:embed/>
                </p:oleObj>
              </mc:Choice>
              <mc:Fallback>
                <p:oleObj name="Equation" r:id="rId5" imgW="5587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7251" y="849176"/>
                        <a:ext cx="121285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104049"/>
              </p:ext>
            </p:extLst>
          </p:nvPr>
        </p:nvGraphicFramePr>
        <p:xfrm>
          <a:off x="857251" y="1400038"/>
          <a:ext cx="14605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7" imgW="672840" imgH="228600" progId="Equation.DSMT4">
                  <p:embed/>
                </p:oleObj>
              </mc:Choice>
              <mc:Fallback>
                <p:oleObj name="Equation" r:id="rId7" imgW="67284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7251" y="1400038"/>
                        <a:ext cx="1460500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01492"/>
              </p:ext>
            </p:extLst>
          </p:nvPr>
        </p:nvGraphicFramePr>
        <p:xfrm>
          <a:off x="1065213" y="1950901"/>
          <a:ext cx="10461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9" imgW="482400" imgH="228600" progId="Equation.DSMT4">
                  <p:embed/>
                </p:oleObj>
              </mc:Choice>
              <mc:Fallback>
                <p:oleObj name="Equation" r:id="rId9" imgW="48240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65213" y="1950901"/>
                        <a:ext cx="1046163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79730"/>
              </p:ext>
            </p:extLst>
          </p:nvPr>
        </p:nvGraphicFramePr>
        <p:xfrm>
          <a:off x="1063626" y="2528751"/>
          <a:ext cx="8001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63626" y="2528751"/>
                        <a:ext cx="80010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002972"/>
              </p:ext>
            </p:extLst>
          </p:nvPr>
        </p:nvGraphicFramePr>
        <p:xfrm>
          <a:off x="2873375" y="827088"/>
          <a:ext cx="90963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3" imgW="419040" imgH="228600" progId="Equation.DSMT4">
                  <p:embed/>
                </p:oleObj>
              </mc:Choice>
              <mc:Fallback>
                <p:oleObj name="Equation" r:id="rId13" imgW="41904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73375" y="827088"/>
                        <a:ext cx="909638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18703"/>
              </p:ext>
            </p:extLst>
          </p:nvPr>
        </p:nvGraphicFramePr>
        <p:xfrm>
          <a:off x="2873375" y="1422263"/>
          <a:ext cx="115728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5" imgW="533160" imgH="228600" progId="Equation.DSMT4">
                  <p:embed/>
                </p:oleObj>
              </mc:Choice>
              <mc:Fallback>
                <p:oleObj name="Equation" r:id="rId15" imgW="53316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73375" y="1422263"/>
                        <a:ext cx="1157288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254767"/>
              </p:ext>
            </p:extLst>
          </p:nvPr>
        </p:nvGraphicFramePr>
        <p:xfrm>
          <a:off x="2982913" y="2009775"/>
          <a:ext cx="9366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7" imgW="431640" imgH="215640" progId="Equation.DSMT4">
                  <p:embed/>
                </p:oleObj>
              </mc:Choice>
              <mc:Fallback>
                <p:oleObj name="Equation" r:id="rId17" imgW="431640" imgH="2156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982913" y="2009775"/>
                        <a:ext cx="936625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984903"/>
              </p:ext>
            </p:extLst>
          </p:nvPr>
        </p:nvGraphicFramePr>
        <p:xfrm>
          <a:off x="2984500" y="2568712"/>
          <a:ext cx="687387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9" imgW="317160" imgH="215640" progId="Equation.DSMT4">
                  <p:embed/>
                </p:oleObj>
              </mc:Choice>
              <mc:Fallback>
                <p:oleObj name="Equation" r:id="rId19" imgW="317160" imgH="21564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984500" y="2568712"/>
                        <a:ext cx="687387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865501"/>
              </p:ext>
            </p:extLst>
          </p:nvPr>
        </p:nvGraphicFramePr>
        <p:xfrm>
          <a:off x="4406900" y="804863"/>
          <a:ext cx="10191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21" imgW="469800" imgH="228600" progId="Equation.DSMT4">
                  <p:embed/>
                </p:oleObj>
              </mc:Choice>
              <mc:Fallback>
                <p:oleObj name="Equation" r:id="rId21" imgW="46980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406900" y="804863"/>
                        <a:ext cx="1019175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04304"/>
              </p:ext>
            </p:extLst>
          </p:nvPr>
        </p:nvGraphicFramePr>
        <p:xfrm>
          <a:off x="4406900" y="1400175"/>
          <a:ext cx="12668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3" imgW="583920" imgH="228600" progId="Equation.DSMT4">
                  <p:embed/>
                </p:oleObj>
              </mc:Choice>
              <mc:Fallback>
                <p:oleObj name="Equation" r:id="rId23" imgW="58392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406900" y="1400175"/>
                        <a:ext cx="1266825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647410"/>
              </p:ext>
            </p:extLst>
          </p:nvPr>
        </p:nvGraphicFramePr>
        <p:xfrm>
          <a:off x="4597400" y="1973263"/>
          <a:ext cx="88106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5" imgW="406080" imgH="228600" progId="Equation.DSMT4">
                  <p:embed/>
                </p:oleObj>
              </mc:Choice>
              <mc:Fallback>
                <p:oleObj name="Equation" r:id="rId25" imgW="406080" imgH="2286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597400" y="1973263"/>
                        <a:ext cx="881063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113535"/>
              </p:ext>
            </p:extLst>
          </p:nvPr>
        </p:nvGraphicFramePr>
        <p:xfrm>
          <a:off x="4598988" y="2532063"/>
          <a:ext cx="6318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7" imgW="291960" imgH="228600" progId="Equation.DSMT4">
                  <p:embed/>
                </p:oleObj>
              </mc:Choice>
              <mc:Fallback>
                <p:oleObj name="Equation" r:id="rId27" imgW="291960" imgH="2286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598988" y="2532063"/>
                        <a:ext cx="631825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086219"/>
              </p:ext>
            </p:extLst>
          </p:nvPr>
        </p:nvGraphicFramePr>
        <p:xfrm>
          <a:off x="7636304" y="872852"/>
          <a:ext cx="10747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9" imgW="495000" imgH="253800" progId="Equation.DSMT4">
                  <p:embed/>
                </p:oleObj>
              </mc:Choice>
              <mc:Fallback>
                <p:oleObj name="Equation" r:id="rId29" imgW="49500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636304" y="872852"/>
                        <a:ext cx="107473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091922"/>
              </p:ext>
            </p:extLst>
          </p:nvPr>
        </p:nvGraphicFramePr>
        <p:xfrm>
          <a:off x="7636304" y="1494879"/>
          <a:ext cx="13223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31" imgW="609480" imgH="253800" progId="Equation.DSMT4">
                  <p:embed/>
                </p:oleObj>
              </mc:Choice>
              <mc:Fallback>
                <p:oleObj name="Equation" r:id="rId31" imgW="609480" imgH="2538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7636304" y="1494879"/>
                        <a:ext cx="132238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482762"/>
              </p:ext>
            </p:extLst>
          </p:nvPr>
        </p:nvGraphicFramePr>
        <p:xfrm>
          <a:off x="7636304" y="2115592"/>
          <a:ext cx="9366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3" imgW="431640" imgH="228600" progId="Equation.DSMT4">
                  <p:embed/>
                </p:oleObj>
              </mc:Choice>
              <mc:Fallback>
                <p:oleObj name="Equation" r:id="rId33" imgW="431640" imgH="2286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7636304" y="2115592"/>
                        <a:ext cx="936625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375425"/>
              </p:ext>
            </p:extLst>
          </p:nvPr>
        </p:nvGraphicFramePr>
        <p:xfrm>
          <a:off x="7636304" y="2644229"/>
          <a:ext cx="6889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5" imgW="317160" imgH="228600" progId="Equation.DSMT4">
                  <p:embed/>
                </p:oleObj>
              </mc:Choice>
              <mc:Fallback>
                <p:oleObj name="Equation" r:id="rId35" imgW="317160" imgH="22860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7636304" y="2644229"/>
                        <a:ext cx="688975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447489"/>
              </p:ext>
            </p:extLst>
          </p:nvPr>
        </p:nvGraphicFramePr>
        <p:xfrm>
          <a:off x="9161893" y="849176"/>
          <a:ext cx="10747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7" imgW="495000" imgH="253800" progId="Equation.DSMT4">
                  <p:embed/>
                </p:oleObj>
              </mc:Choice>
              <mc:Fallback>
                <p:oleObj name="Equation" r:id="rId37" imgW="49500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9161893" y="849176"/>
                        <a:ext cx="1074737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6410766"/>
              </p:ext>
            </p:extLst>
          </p:nvPr>
        </p:nvGraphicFramePr>
        <p:xfrm>
          <a:off x="9161893" y="1444488"/>
          <a:ext cx="132238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9" imgW="609480" imgH="253800" progId="Equation.DSMT4">
                  <p:embed/>
                </p:oleObj>
              </mc:Choice>
              <mc:Fallback>
                <p:oleObj name="Equation" r:id="rId39" imgW="609480" imgH="2538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9161893" y="1444488"/>
                        <a:ext cx="1322387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886400"/>
              </p:ext>
            </p:extLst>
          </p:nvPr>
        </p:nvGraphicFramePr>
        <p:xfrm>
          <a:off x="9353980" y="2046151"/>
          <a:ext cx="9366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41" imgW="431640" imgH="228600" progId="Equation.DSMT4">
                  <p:embed/>
                </p:oleObj>
              </mc:Choice>
              <mc:Fallback>
                <p:oleObj name="Equation" r:id="rId41" imgW="431640" imgH="2286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9353980" y="2046151"/>
                        <a:ext cx="936625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854279"/>
              </p:ext>
            </p:extLst>
          </p:nvPr>
        </p:nvGraphicFramePr>
        <p:xfrm>
          <a:off x="9355568" y="2604951"/>
          <a:ext cx="6873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3" imgW="317160" imgH="228600" progId="Equation.DSMT4">
                  <p:embed/>
                </p:oleObj>
              </mc:Choice>
              <mc:Fallback>
                <p:oleObj name="Equation" r:id="rId43" imgW="317160" imgH="2286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9355568" y="2604951"/>
                        <a:ext cx="687387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996979"/>
              </p:ext>
            </p:extLst>
          </p:nvPr>
        </p:nvGraphicFramePr>
        <p:xfrm>
          <a:off x="10687481" y="790301"/>
          <a:ext cx="12128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5" imgW="558720" imgH="253800" progId="Equation.DSMT4">
                  <p:embed/>
                </p:oleObj>
              </mc:Choice>
              <mc:Fallback>
                <p:oleObj name="Equation" r:id="rId45" imgW="558720" imgH="2538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10687481" y="790301"/>
                        <a:ext cx="1212850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01097"/>
              </p:ext>
            </p:extLst>
          </p:nvPr>
        </p:nvGraphicFramePr>
        <p:xfrm>
          <a:off x="10673621" y="1407839"/>
          <a:ext cx="14589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7" imgW="672840" imgH="253800" progId="Equation.DSMT4">
                  <p:embed/>
                </p:oleObj>
              </mc:Choice>
              <mc:Fallback>
                <p:oleObj name="Equation" r:id="rId47" imgW="672840" imgH="2538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10673621" y="1407839"/>
                        <a:ext cx="1458912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35681"/>
              </p:ext>
            </p:extLst>
          </p:nvPr>
        </p:nvGraphicFramePr>
        <p:xfrm>
          <a:off x="10753725" y="1981200"/>
          <a:ext cx="10747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9" imgW="495000" imgH="253800" progId="Equation.DSMT4">
                  <p:embed/>
                </p:oleObj>
              </mc:Choice>
              <mc:Fallback>
                <p:oleObj name="Equation" r:id="rId49" imgW="495000" imgH="25380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10753725" y="1981200"/>
                        <a:ext cx="107473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3168208"/>
              </p:ext>
            </p:extLst>
          </p:nvPr>
        </p:nvGraphicFramePr>
        <p:xfrm>
          <a:off x="10744200" y="2568575"/>
          <a:ext cx="8255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1" imgW="380880" imgH="253800" progId="Equation.DSMT4">
                  <p:embed/>
                </p:oleObj>
              </mc:Choice>
              <mc:Fallback>
                <p:oleObj name="Equation" r:id="rId51" imgW="380880" imgH="2538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10744200" y="2568575"/>
                        <a:ext cx="825500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515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408" y="657888"/>
            <a:ext cx="5715001" cy="82717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97755"/>
              </p:ext>
            </p:extLst>
          </p:nvPr>
        </p:nvGraphicFramePr>
        <p:xfrm>
          <a:off x="940596" y="1776441"/>
          <a:ext cx="20399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Equation" r:id="rId4" imgW="939600" imgH="253800" progId="Equation.DSMT4">
                  <p:embed/>
                </p:oleObj>
              </mc:Choice>
              <mc:Fallback>
                <p:oleObj name="Equation" r:id="rId4" imgW="93960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0596" y="1776441"/>
                        <a:ext cx="203993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995275"/>
              </p:ext>
            </p:extLst>
          </p:nvPr>
        </p:nvGraphicFramePr>
        <p:xfrm>
          <a:off x="783432" y="2357384"/>
          <a:ext cx="27828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6" imgW="1282680" imgH="253800" progId="Equation.DSMT4">
                  <p:embed/>
                </p:oleObj>
              </mc:Choice>
              <mc:Fallback>
                <p:oleObj name="Equation" r:id="rId6" imgW="128268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3432" y="2357384"/>
                        <a:ext cx="278288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825293"/>
              </p:ext>
            </p:extLst>
          </p:nvPr>
        </p:nvGraphicFramePr>
        <p:xfrm>
          <a:off x="1113632" y="2973402"/>
          <a:ext cx="21209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8" imgW="977760" imgH="228600" progId="Equation.DSMT4">
                  <p:embed/>
                </p:oleObj>
              </mc:Choice>
              <mc:Fallback>
                <p:oleObj name="Equation" r:id="rId8" imgW="97776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13632" y="2973402"/>
                        <a:ext cx="212090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613844"/>
              </p:ext>
            </p:extLst>
          </p:nvPr>
        </p:nvGraphicFramePr>
        <p:xfrm>
          <a:off x="1345408" y="3502039"/>
          <a:ext cx="1404937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10" imgW="647640" imgH="228600" progId="Equation.DSMT4">
                  <p:embed/>
                </p:oleObj>
              </mc:Choice>
              <mc:Fallback>
                <p:oleObj name="Equation" r:id="rId10" imgW="647640" imgH="2286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45408" y="3502039"/>
                        <a:ext cx="1404937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685000"/>
              </p:ext>
            </p:extLst>
          </p:nvPr>
        </p:nvGraphicFramePr>
        <p:xfrm>
          <a:off x="1346200" y="4075113"/>
          <a:ext cx="1155700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2" imgW="533160" imgH="228600" progId="Equation.DSMT4">
                  <p:embed/>
                </p:oleObj>
              </mc:Choice>
              <mc:Fallback>
                <p:oleObj name="Equation" r:id="rId12" imgW="533160" imgH="2286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346200" y="4075113"/>
                        <a:ext cx="1155700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415950"/>
              </p:ext>
            </p:extLst>
          </p:nvPr>
        </p:nvGraphicFramePr>
        <p:xfrm>
          <a:off x="3740152" y="1768421"/>
          <a:ext cx="18478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4" imgW="850680" imgH="253800" progId="Equation.DSMT4">
                  <p:embed/>
                </p:oleObj>
              </mc:Choice>
              <mc:Fallback>
                <p:oleObj name="Equation" r:id="rId14" imgW="850680" imgH="253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740152" y="1768421"/>
                        <a:ext cx="1847850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710427"/>
              </p:ext>
            </p:extLst>
          </p:nvPr>
        </p:nvGraphicFramePr>
        <p:xfrm>
          <a:off x="3740152" y="2357384"/>
          <a:ext cx="25923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6" imgW="1193760" imgH="253800" progId="Equation.DSMT4">
                  <p:embed/>
                </p:oleObj>
              </mc:Choice>
              <mc:Fallback>
                <p:oleObj name="Equation" r:id="rId16" imgW="1193760" imgH="25380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740152" y="2357384"/>
                        <a:ext cx="259238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866122"/>
              </p:ext>
            </p:extLst>
          </p:nvPr>
        </p:nvGraphicFramePr>
        <p:xfrm>
          <a:off x="3973513" y="3001963"/>
          <a:ext cx="21240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8" imgW="977760" imgH="228600" progId="Equation.DSMT4">
                  <p:embed/>
                </p:oleObj>
              </mc:Choice>
              <mc:Fallback>
                <p:oleObj name="Equation" r:id="rId18" imgW="977760" imgH="22860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973513" y="3001963"/>
                        <a:ext cx="2124075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2814006"/>
              </p:ext>
            </p:extLst>
          </p:nvPr>
        </p:nvGraphicFramePr>
        <p:xfrm>
          <a:off x="4181477" y="3587804"/>
          <a:ext cx="14065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20" imgW="647640" imgH="228600" progId="Equation.DSMT4">
                  <p:embed/>
                </p:oleObj>
              </mc:Choice>
              <mc:Fallback>
                <p:oleObj name="Equation" r:id="rId20" imgW="647640" imgH="22860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181477" y="3587804"/>
                        <a:ext cx="1406525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721378"/>
              </p:ext>
            </p:extLst>
          </p:nvPr>
        </p:nvGraphicFramePr>
        <p:xfrm>
          <a:off x="4305300" y="4116388"/>
          <a:ext cx="11588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2" imgW="533160" imgH="228600" progId="Equation.DSMT4">
                  <p:embed/>
                </p:oleObj>
              </mc:Choice>
              <mc:Fallback>
                <p:oleObj name="Equation" r:id="rId22" imgW="533160" imgH="22860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305300" y="4116388"/>
                        <a:ext cx="1158875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637653"/>
              </p:ext>
            </p:extLst>
          </p:nvPr>
        </p:nvGraphicFramePr>
        <p:xfrm>
          <a:off x="6688933" y="1701828"/>
          <a:ext cx="225901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4" imgW="1041120" imgH="279360" progId="Equation.DSMT4">
                  <p:embed/>
                </p:oleObj>
              </mc:Choice>
              <mc:Fallback>
                <p:oleObj name="Equation" r:id="rId24" imgW="1041120" imgH="27936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688933" y="1701828"/>
                        <a:ext cx="2259013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7584723"/>
              </p:ext>
            </p:extLst>
          </p:nvPr>
        </p:nvGraphicFramePr>
        <p:xfrm>
          <a:off x="6688933" y="2378035"/>
          <a:ext cx="30035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6" imgW="1384200" imgH="279360" progId="Equation.DSMT4">
                  <p:embed/>
                </p:oleObj>
              </mc:Choice>
              <mc:Fallback>
                <p:oleObj name="Equation" r:id="rId26" imgW="1384200" imgH="27936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688933" y="2378035"/>
                        <a:ext cx="3003550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483056"/>
              </p:ext>
            </p:extLst>
          </p:nvPr>
        </p:nvGraphicFramePr>
        <p:xfrm>
          <a:off x="6856414" y="2973402"/>
          <a:ext cx="22860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8" imgW="1054080" imgH="279360" progId="Equation.DSMT4">
                  <p:embed/>
                </p:oleObj>
              </mc:Choice>
              <mc:Fallback>
                <p:oleObj name="Equation" r:id="rId28" imgW="1054080" imgH="27936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856414" y="2973402"/>
                        <a:ext cx="2286000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326765"/>
              </p:ext>
            </p:extLst>
          </p:nvPr>
        </p:nvGraphicFramePr>
        <p:xfrm>
          <a:off x="6948490" y="3568768"/>
          <a:ext cx="1570037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30" imgW="723600" imgH="279360" progId="Equation.DSMT4">
                  <p:embed/>
                </p:oleObj>
              </mc:Choice>
              <mc:Fallback>
                <p:oleObj name="Equation" r:id="rId30" imgW="723600" imgH="27936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948490" y="3568768"/>
                        <a:ext cx="1570037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205004"/>
              </p:ext>
            </p:extLst>
          </p:nvPr>
        </p:nvGraphicFramePr>
        <p:xfrm>
          <a:off x="7072313" y="4214813"/>
          <a:ext cx="1322387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2" imgW="609480" imgH="279360" progId="Equation.DSMT4">
                  <p:embed/>
                </p:oleObj>
              </mc:Choice>
              <mc:Fallback>
                <p:oleObj name="Equation" r:id="rId32" imgW="609480" imgH="27936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072313" y="4214813"/>
                        <a:ext cx="1322387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54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2782" y="357188"/>
            <a:ext cx="6477000" cy="709161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265005"/>
              </p:ext>
            </p:extLst>
          </p:nvPr>
        </p:nvGraphicFramePr>
        <p:xfrm>
          <a:off x="1489870" y="1066349"/>
          <a:ext cx="28130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Equation" r:id="rId4" imgW="1295280" imgH="253800" progId="Equation.DSMT4">
                  <p:embed/>
                </p:oleObj>
              </mc:Choice>
              <mc:Fallback>
                <p:oleObj name="Equation" r:id="rId4" imgW="1295280" imgH="253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9870" y="1066349"/>
                        <a:ext cx="2813050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186033"/>
              </p:ext>
            </p:extLst>
          </p:nvPr>
        </p:nvGraphicFramePr>
        <p:xfrm>
          <a:off x="1489870" y="1771884"/>
          <a:ext cx="28130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6" imgW="1295280" imgH="253800" progId="Equation.DSMT4">
                  <p:embed/>
                </p:oleObj>
              </mc:Choice>
              <mc:Fallback>
                <p:oleObj name="Equation" r:id="rId6" imgW="1295280" imgH="2538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89870" y="1771884"/>
                        <a:ext cx="2813050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664619" y="1802046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67782" y="1807727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70945" y="1807727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487802"/>
              </p:ext>
            </p:extLst>
          </p:nvPr>
        </p:nvGraphicFramePr>
        <p:xfrm>
          <a:off x="2038350" y="2478088"/>
          <a:ext cx="14319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8" imgW="660240" imgH="228600" progId="Equation.DSMT4">
                  <p:embed/>
                </p:oleObj>
              </mc:Choice>
              <mc:Fallback>
                <p:oleObj name="Equation" r:id="rId8" imgW="66024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38350" y="2478088"/>
                        <a:ext cx="1431925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087991"/>
              </p:ext>
            </p:extLst>
          </p:nvPr>
        </p:nvGraphicFramePr>
        <p:xfrm>
          <a:off x="4546601" y="1047642"/>
          <a:ext cx="29781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10" imgW="1371600" imgH="279360" progId="Equation.DSMT4">
                  <p:embed/>
                </p:oleObj>
              </mc:Choice>
              <mc:Fallback>
                <p:oleObj name="Equation" r:id="rId10" imgW="1371600" imgH="27936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46601" y="1047642"/>
                        <a:ext cx="2978150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213954"/>
              </p:ext>
            </p:extLst>
          </p:nvPr>
        </p:nvGraphicFramePr>
        <p:xfrm>
          <a:off x="4546601" y="1757596"/>
          <a:ext cx="29781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2" imgW="1371600" imgH="279360" progId="Equation.DSMT4">
                  <p:embed/>
                </p:oleObj>
              </mc:Choice>
              <mc:Fallback>
                <p:oleObj name="Equation" r:id="rId12" imgW="1371600" imgH="2793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46601" y="1757596"/>
                        <a:ext cx="2978150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721350" y="1771884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23596" y="1786964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25842" y="1802046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94335"/>
              </p:ext>
            </p:extLst>
          </p:nvPr>
        </p:nvGraphicFramePr>
        <p:xfrm>
          <a:off x="5294313" y="2403475"/>
          <a:ext cx="14605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3" imgW="672840" imgH="279360" progId="Equation.DSMT4">
                  <p:embed/>
                </p:oleObj>
              </mc:Choice>
              <mc:Fallback>
                <p:oleObj name="Equation" r:id="rId13" imgW="672840" imgH="2793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94313" y="2403475"/>
                        <a:ext cx="1460500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245207"/>
              </p:ext>
            </p:extLst>
          </p:nvPr>
        </p:nvGraphicFramePr>
        <p:xfrm>
          <a:off x="7993063" y="1007612"/>
          <a:ext cx="27273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5" imgW="1257120" imgH="279360" progId="Equation.DSMT4">
                  <p:embed/>
                </p:oleObj>
              </mc:Choice>
              <mc:Fallback>
                <p:oleObj name="Equation" r:id="rId15" imgW="1257120" imgH="27936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93063" y="1007612"/>
                        <a:ext cx="2727325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961253"/>
              </p:ext>
            </p:extLst>
          </p:nvPr>
        </p:nvGraphicFramePr>
        <p:xfrm>
          <a:off x="7933832" y="1700338"/>
          <a:ext cx="272732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7" imgW="1257120" imgH="279360" progId="Equation.DSMT4">
                  <p:embed/>
                </p:oleObj>
              </mc:Choice>
              <mc:Fallback>
                <p:oleObj name="Equation" r:id="rId17" imgW="1257120" imgH="2793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33832" y="1700338"/>
                        <a:ext cx="2727325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8148552" y="1757596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076241" y="1746484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674400" y="1746484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4116150"/>
              </p:ext>
            </p:extLst>
          </p:nvPr>
        </p:nvGraphicFramePr>
        <p:xfrm>
          <a:off x="8553285" y="2418680"/>
          <a:ext cx="132238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609480" imgH="279360" progId="Equation.DSMT4">
                  <p:embed/>
                </p:oleObj>
              </mc:Choice>
              <mc:Fallback>
                <p:oleObj name="Equation" r:id="rId18" imgW="609480" imgH="27936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553285" y="2418680"/>
                        <a:ext cx="1322388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705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51" y="159544"/>
            <a:ext cx="5741812" cy="997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2163" y="127925"/>
            <a:ext cx="5953991" cy="10287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587653"/>
              </p:ext>
            </p:extLst>
          </p:nvPr>
        </p:nvGraphicFramePr>
        <p:xfrm>
          <a:off x="2381250" y="1189038"/>
          <a:ext cx="12414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Equation" r:id="rId5" imgW="571320" imgH="228600" progId="Equation.DSMT4">
                  <p:embed/>
                </p:oleObj>
              </mc:Choice>
              <mc:Fallback>
                <p:oleObj name="Equation" r:id="rId5" imgW="5713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81250" y="1189038"/>
                        <a:ext cx="1241425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774525"/>
              </p:ext>
            </p:extLst>
          </p:nvPr>
        </p:nvGraphicFramePr>
        <p:xfrm>
          <a:off x="2257425" y="1912938"/>
          <a:ext cx="14890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7" imgW="685800" imgH="228600" progId="Equation.DSMT4">
                  <p:embed/>
                </p:oleObj>
              </mc:Choice>
              <mc:Fallback>
                <p:oleObj name="Equation" r:id="rId7" imgW="6858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57425" y="1912938"/>
                        <a:ext cx="1489075" cy="52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259993"/>
              </p:ext>
            </p:extLst>
          </p:nvPr>
        </p:nvGraphicFramePr>
        <p:xfrm>
          <a:off x="2601913" y="2695575"/>
          <a:ext cx="7985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9" imgW="368280" imgH="177480" progId="Equation.DSMT4">
                  <p:embed/>
                </p:oleObj>
              </mc:Choice>
              <mc:Fallback>
                <p:oleObj name="Equation" r:id="rId9" imgW="3682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01913" y="2695575"/>
                        <a:ext cx="798512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820142"/>
              </p:ext>
            </p:extLst>
          </p:nvPr>
        </p:nvGraphicFramePr>
        <p:xfrm>
          <a:off x="2811463" y="3355975"/>
          <a:ext cx="4397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11" imgW="203040" imgH="177480" progId="Equation.DSMT4">
                  <p:embed/>
                </p:oleObj>
              </mc:Choice>
              <mc:Fallback>
                <p:oleObj name="Equation" r:id="rId11" imgW="2030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11463" y="3355975"/>
                        <a:ext cx="439737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737842"/>
              </p:ext>
            </p:extLst>
          </p:nvPr>
        </p:nvGraphicFramePr>
        <p:xfrm>
          <a:off x="4748213" y="1247775"/>
          <a:ext cx="3571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3" imgW="164880" imgH="177480" progId="Equation.DSMT4">
                  <p:embed/>
                </p:oleObj>
              </mc:Choice>
              <mc:Fallback>
                <p:oleObj name="Equation" r:id="rId13" imgW="1648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48213" y="1247775"/>
                        <a:ext cx="357187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905149"/>
              </p:ext>
            </p:extLst>
          </p:nvPr>
        </p:nvGraphicFramePr>
        <p:xfrm>
          <a:off x="7876999" y="983456"/>
          <a:ext cx="1487488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5" imgW="685800" imgH="228600" progId="Equation.DSMT4">
                  <p:embed/>
                </p:oleObj>
              </mc:Choice>
              <mc:Fallback>
                <p:oleObj name="Equation" r:id="rId15" imgW="68580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876999" y="983456"/>
                        <a:ext cx="1487488" cy="52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8575932" y="1012031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721267"/>
              </p:ext>
            </p:extLst>
          </p:nvPr>
        </p:nvGraphicFramePr>
        <p:xfrm>
          <a:off x="8054975" y="1730375"/>
          <a:ext cx="11303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7" imgW="520560" imgH="215640" progId="Equation.DSMT4">
                  <p:embed/>
                </p:oleObj>
              </mc:Choice>
              <mc:Fallback>
                <p:oleObj name="Equation" r:id="rId17" imgW="520560" imgH="215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054975" y="1730375"/>
                        <a:ext cx="1130300" cy="498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903235"/>
              </p:ext>
            </p:extLst>
          </p:nvPr>
        </p:nvGraphicFramePr>
        <p:xfrm>
          <a:off x="9959076" y="1216819"/>
          <a:ext cx="1541463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9" imgW="711000" imgH="431640" progId="Equation.DSMT4">
                  <p:embed/>
                </p:oleObj>
              </mc:Choice>
              <mc:Fallback>
                <p:oleObj name="Equation" r:id="rId19" imgW="711000" imgH="431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959076" y="1216819"/>
                        <a:ext cx="1541463" cy="998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0729808" y="1234280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543999"/>
              </p:ext>
            </p:extLst>
          </p:nvPr>
        </p:nvGraphicFramePr>
        <p:xfrm>
          <a:off x="10137775" y="2400300"/>
          <a:ext cx="118268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21" imgW="545760" imgH="431640" progId="Equation.DSMT4">
                  <p:embed/>
                </p:oleObj>
              </mc:Choice>
              <mc:Fallback>
                <p:oleObj name="Equation" r:id="rId21" imgW="545760" imgH="4316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137775" y="2400300"/>
                        <a:ext cx="1182688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10137775" y="2439988"/>
            <a:ext cx="292100" cy="4595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602014" y="2439988"/>
            <a:ext cx="292100" cy="4595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583069" y="2982914"/>
            <a:ext cx="292100" cy="4595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921976"/>
              </p:ext>
            </p:extLst>
          </p:nvPr>
        </p:nvGraphicFramePr>
        <p:xfrm>
          <a:off x="10156825" y="3584575"/>
          <a:ext cx="118268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3" imgW="545760" imgH="431640" progId="Equation.DSMT4">
                  <p:embed/>
                </p:oleObj>
              </mc:Choice>
              <mc:Fallback>
                <p:oleObj name="Equation" r:id="rId23" imgW="545760" imgH="4316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0156825" y="3584575"/>
                        <a:ext cx="1182688" cy="998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031812"/>
              </p:ext>
            </p:extLst>
          </p:nvPr>
        </p:nvGraphicFramePr>
        <p:xfrm>
          <a:off x="10183813" y="5003800"/>
          <a:ext cx="11271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5" imgW="520560" imgH="228600" progId="Equation.DSMT4">
                  <p:embed/>
                </p:oleObj>
              </mc:Choice>
              <mc:Fallback>
                <p:oleObj name="Equation" r:id="rId25" imgW="520560" imgH="2286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0183813" y="5003800"/>
                        <a:ext cx="1127125" cy="528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795226"/>
              </p:ext>
            </p:extLst>
          </p:nvPr>
        </p:nvGraphicFramePr>
        <p:xfrm>
          <a:off x="9722539" y="5750845"/>
          <a:ext cx="17589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7" imgW="812520" imgH="304560" progId="Equation.DSMT4">
                  <p:embed/>
                </p:oleObj>
              </mc:Choice>
              <mc:Fallback>
                <p:oleObj name="Equation" r:id="rId27" imgW="812520" imgH="30456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9722539" y="5750845"/>
                        <a:ext cx="1758950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013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002" y="128587"/>
            <a:ext cx="6319485" cy="1170275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189080"/>
              </p:ext>
            </p:extLst>
          </p:nvPr>
        </p:nvGraphicFramePr>
        <p:xfrm>
          <a:off x="4345077" y="1363480"/>
          <a:ext cx="6889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Equation" r:id="rId4" imgW="317160" imgH="444240" progId="Equation.DSMT4">
                  <p:embed/>
                </p:oleObj>
              </mc:Choice>
              <mc:Fallback>
                <p:oleObj name="Equation" r:id="rId4" imgW="317160" imgH="4442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45077" y="1363480"/>
                        <a:ext cx="688975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438521"/>
              </p:ext>
            </p:extLst>
          </p:nvPr>
        </p:nvGraphicFramePr>
        <p:xfrm>
          <a:off x="4337140" y="2569042"/>
          <a:ext cx="68897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6" imgW="317160" imgH="457200" progId="Equation.DSMT4">
                  <p:embed/>
                </p:oleObj>
              </mc:Choice>
              <mc:Fallback>
                <p:oleObj name="Equation" r:id="rId6" imgW="317160" imgH="457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37140" y="2569042"/>
                        <a:ext cx="688975" cy="105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620222"/>
              </p:ext>
            </p:extLst>
          </p:nvPr>
        </p:nvGraphicFramePr>
        <p:xfrm>
          <a:off x="4516528" y="3804768"/>
          <a:ext cx="3302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16528" y="3804768"/>
                        <a:ext cx="330200" cy="912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259738"/>
              </p:ext>
            </p:extLst>
          </p:nvPr>
        </p:nvGraphicFramePr>
        <p:xfrm>
          <a:off x="5993784" y="1385416"/>
          <a:ext cx="744538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10" imgW="342720" imgH="444240" progId="Equation.DSMT4">
                  <p:embed/>
                </p:oleObj>
              </mc:Choice>
              <mc:Fallback>
                <p:oleObj name="Equation" r:id="rId10" imgW="342720" imgH="4442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993784" y="1385416"/>
                        <a:ext cx="744538" cy="1027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760715"/>
              </p:ext>
            </p:extLst>
          </p:nvPr>
        </p:nvGraphicFramePr>
        <p:xfrm>
          <a:off x="5994489" y="2488118"/>
          <a:ext cx="744537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2" imgW="342720" imgH="457200" progId="Equation.DSMT4">
                  <p:embed/>
                </p:oleObj>
              </mc:Choice>
              <mc:Fallback>
                <p:oleObj name="Equation" r:id="rId12" imgW="34272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994489" y="2488118"/>
                        <a:ext cx="744537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2197750"/>
              </p:ext>
            </p:extLst>
          </p:nvPr>
        </p:nvGraphicFramePr>
        <p:xfrm>
          <a:off x="6200953" y="3737479"/>
          <a:ext cx="3302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4" imgW="152280" imgH="393480" progId="Equation.DSMT4">
                  <p:embed/>
                </p:oleObj>
              </mc:Choice>
              <mc:Fallback>
                <p:oleObj name="Equation" r:id="rId14" imgW="15228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200953" y="3737479"/>
                        <a:ext cx="330200" cy="912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45904"/>
              </p:ext>
            </p:extLst>
          </p:nvPr>
        </p:nvGraphicFramePr>
        <p:xfrm>
          <a:off x="7504113" y="1363480"/>
          <a:ext cx="6889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6" imgW="317160" imgH="444240" progId="Equation.DSMT4">
                  <p:embed/>
                </p:oleObj>
              </mc:Choice>
              <mc:Fallback>
                <p:oleObj name="Equation" r:id="rId16" imgW="317160" imgH="4442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504113" y="1363480"/>
                        <a:ext cx="688975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3226"/>
              </p:ext>
            </p:extLst>
          </p:nvPr>
        </p:nvGraphicFramePr>
        <p:xfrm>
          <a:off x="7480300" y="2490787"/>
          <a:ext cx="6889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8" imgW="317160" imgH="457200" progId="Equation.DSMT4">
                  <p:embed/>
                </p:oleObj>
              </mc:Choice>
              <mc:Fallback>
                <p:oleObj name="Equation" r:id="rId18" imgW="317160" imgH="4572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480300" y="2490787"/>
                        <a:ext cx="688975" cy="105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615615"/>
              </p:ext>
            </p:extLst>
          </p:nvPr>
        </p:nvGraphicFramePr>
        <p:xfrm>
          <a:off x="7683500" y="3737479"/>
          <a:ext cx="330200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20" imgW="152280" imgH="393480" progId="Equation.DSMT4">
                  <p:embed/>
                </p:oleObj>
              </mc:Choice>
              <mc:Fallback>
                <p:oleObj name="Equation" r:id="rId20" imgW="152280" imgH="393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683500" y="3737479"/>
                        <a:ext cx="330200" cy="912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11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2847" y="155574"/>
            <a:ext cx="6086828" cy="1349438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123437"/>
              </p:ext>
            </p:extLst>
          </p:nvPr>
        </p:nvGraphicFramePr>
        <p:xfrm>
          <a:off x="4622800" y="1505012"/>
          <a:ext cx="7445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4" imgW="342720" imgH="253800" progId="Equation.DSMT4">
                  <p:embed/>
                </p:oleObj>
              </mc:Choice>
              <mc:Fallback>
                <p:oleObj name="Equation" r:id="rId4" imgW="342720" imgH="2538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22800" y="1505012"/>
                        <a:ext cx="74453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726551"/>
              </p:ext>
            </p:extLst>
          </p:nvPr>
        </p:nvGraphicFramePr>
        <p:xfrm>
          <a:off x="4814888" y="2370138"/>
          <a:ext cx="35877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6" imgW="164880" imgH="139680" progId="Equation.DSMT4">
                  <p:embed/>
                </p:oleObj>
              </mc:Choice>
              <mc:Fallback>
                <p:oleObj name="Equation" r:id="rId6" imgW="164880" imgH="139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14888" y="2370138"/>
                        <a:ext cx="358775" cy="322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660149"/>
              </p:ext>
            </p:extLst>
          </p:nvPr>
        </p:nvGraphicFramePr>
        <p:xfrm>
          <a:off x="5964238" y="1554286"/>
          <a:ext cx="6619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8" imgW="304560" imgH="253800" progId="Equation.DSMT4">
                  <p:embed/>
                </p:oleObj>
              </mc:Choice>
              <mc:Fallback>
                <p:oleObj name="Equation" r:id="rId8" imgW="304560" imgH="2538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64238" y="1554286"/>
                        <a:ext cx="66198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741199"/>
              </p:ext>
            </p:extLst>
          </p:nvPr>
        </p:nvGraphicFramePr>
        <p:xfrm>
          <a:off x="6157913" y="2370138"/>
          <a:ext cx="2762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10" imgW="126720" imgH="139680" progId="Equation.DSMT4">
                  <p:embed/>
                </p:oleObj>
              </mc:Choice>
              <mc:Fallback>
                <p:oleObj name="Equation" r:id="rId10" imgW="126720" imgH="139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57913" y="2370138"/>
                        <a:ext cx="276225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639120"/>
              </p:ext>
            </p:extLst>
          </p:nvPr>
        </p:nvGraphicFramePr>
        <p:xfrm>
          <a:off x="7305677" y="1497136"/>
          <a:ext cx="66198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2" imgW="304560" imgH="253800" progId="Equation.DSMT4">
                  <p:embed/>
                </p:oleObj>
              </mc:Choice>
              <mc:Fallback>
                <p:oleObj name="Equation" r:id="rId12" imgW="304560" imgH="2538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05677" y="1497136"/>
                        <a:ext cx="66198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725385"/>
              </p:ext>
            </p:extLst>
          </p:nvPr>
        </p:nvGraphicFramePr>
        <p:xfrm>
          <a:off x="7545388" y="2297113"/>
          <a:ext cx="385762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4" imgW="177480" imgH="203040" progId="Equation.DSMT4">
                  <p:embed/>
                </p:oleObj>
              </mc:Choice>
              <mc:Fallback>
                <p:oleObj name="Equation" r:id="rId14" imgW="17748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545388" y="2297113"/>
                        <a:ext cx="385762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684" y="253714"/>
            <a:ext cx="3136755" cy="1200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4738" y="253714"/>
            <a:ext cx="6829425" cy="1324673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571809"/>
              </p:ext>
            </p:extLst>
          </p:nvPr>
        </p:nvGraphicFramePr>
        <p:xfrm>
          <a:off x="1192213" y="1454150"/>
          <a:ext cx="206851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Equation" r:id="rId5" imgW="952200" imgH="469800" progId="Equation.DSMT4">
                  <p:embed/>
                </p:oleObj>
              </mc:Choice>
              <mc:Fallback>
                <p:oleObj name="Equation" r:id="rId5" imgW="952200" imgH="4698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213" y="1454150"/>
                        <a:ext cx="2068512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946263"/>
              </p:ext>
            </p:extLst>
          </p:nvPr>
        </p:nvGraphicFramePr>
        <p:xfrm>
          <a:off x="1192213" y="2735262"/>
          <a:ext cx="206851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7" imgW="952200" imgH="469800" progId="Equation.DSMT4">
                  <p:embed/>
                </p:oleObj>
              </mc:Choice>
              <mc:Fallback>
                <p:oleObj name="Equation" r:id="rId7" imgW="952200" imgH="4698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213" y="2735262"/>
                        <a:ext cx="2068512" cy="1085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340900" y="2735262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00812" y="2813048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41512" y="3440109"/>
            <a:ext cx="587913" cy="3810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737833"/>
              </p:ext>
            </p:extLst>
          </p:nvPr>
        </p:nvGraphicFramePr>
        <p:xfrm>
          <a:off x="1743075" y="4119563"/>
          <a:ext cx="11858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8" imgW="545760" imgH="431640" progId="Equation.DSMT4">
                  <p:embed/>
                </p:oleObj>
              </mc:Choice>
              <mc:Fallback>
                <p:oleObj name="Equation" r:id="rId8" imgW="54576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43075" y="4119563"/>
                        <a:ext cx="1185863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5839306"/>
              </p:ext>
            </p:extLst>
          </p:nvPr>
        </p:nvGraphicFramePr>
        <p:xfrm>
          <a:off x="4843037" y="1485423"/>
          <a:ext cx="19304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10" imgW="888840" imgH="520560" progId="Equation.DSMT4">
                  <p:embed/>
                </p:oleObj>
              </mc:Choice>
              <mc:Fallback>
                <p:oleObj name="Equation" r:id="rId10" imgW="888840" imgH="520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43037" y="1485423"/>
                        <a:ext cx="1930400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052050" y="1559272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91722" y="1574322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48436" y="2172810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553728"/>
              </p:ext>
            </p:extLst>
          </p:nvPr>
        </p:nvGraphicFramePr>
        <p:xfrm>
          <a:off x="5257102" y="2908167"/>
          <a:ext cx="1185863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2" imgW="545760" imgH="457200" progId="Equation.DSMT4">
                  <p:embed/>
                </p:oleObj>
              </mc:Choice>
              <mc:Fallback>
                <p:oleObj name="Equation" r:id="rId12" imgW="545760" imgH="4572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257102" y="2908167"/>
                        <a:ext cx="1185863" cy="1055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348019"/>
              </p:ext>
            </p:extLst>
          </p:nvPr>
        </p:nvGraphicFramePr>
        <p:xfrm>
          <a:off x="6924478" y="1487490"/>
          <a:ext cx="1903413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4" imgW="876240" imgH="520560" progId="Equation.DSMT4">
                  <p:embed/>
                </p:oleObj>
              </mc:Choice>
              <mc:Fallback>
                <p:oleObj name="Equation" r:id="rId14" imgW="876240" imgH="5205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924478" y="1487490"/>
                        <a:ext cx="1903413" cy="1204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7141210" y="1545687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938662" y="1567148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76204" y="2144647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225787"/>
              </p:ext>
            </p:extLst>
          </p:nvPr>
        </p:nvGraphicFramePr>
        <p:xfrm>
          <a:off x="7227728" y="2907059"/>
          <a:ext cx="121443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6" imgW="558720" imgH="457200" progId="Equation.DSMT4">
                  <p:embed/>
                </p:oleObj>
              </mc:Choice>
              <mc:Fallback>
                <p:oleObj name="Equation" r:id="rId16" imgW="558720" imgH="4572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227728" y="2907059"/>
                        <a:ext cx="1214438" cy="1058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021393"/>
              </p:ext>
            </p:extLst>
          </p:nvPr>
        </p:nvGraphicFramePr>
        <p:xfrm>
          <a:off x="8920046" y="1521904"/>
          <a:ext cx="2179637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8" imgW="1002960" imgH="520560" progId="Equation.DSMT4">
                  <p:embed/>
                </p:oleObj>
              </mc:Choice>
              <mc:Fallback>
                <p:oleObj name="Equation" r:id="rId18" imgW="1002960" imgH="52056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920046" y="1521904"/>
                        <a:ext cx="2179637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9194973" y="1615597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116069" y="1609895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9951762" y="2198616"/>
            <a:ext cx="328613" cy="557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974013"/>
              </p:ext>
            </p:extLst>
          </p:nvPr>
        </p:nvGraphicFramePr>
        <p:xfrm>
          <a:off x="9307005" y="2907569"/>
          <a:ext cx="1352550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20" imgW="622080" imgH="469800" progId="Equation.DSMT4">
                  <p:embed/>
                </p:oleObj>
              </mc:Choice>
              <mc:Fallback>
                <p:oleObj name="Equation" r:id="rId20" imgW="622080" imgH="4698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9307005" y="2907569"/>
                        <a:ext cx="1352550" cy="108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853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4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Equation</vt:lpstr>
      <vt:lpstr>MathType 6.0 Equation</vt:lpstr>
      <vt:lpstr>8.2 Simplify Radical Expressions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8.2 Simplify Radical Expressions</dc:title>
  <dc:creator>Stewart, Melissa</dc:creator>
  <cp:lastModifiedBy>Ringel, Charles</cp:lastModifiedBy>
  <cp:revision>30</cp:revision>
  <dcterms:created xsi:type="dcterms:W3CDTF">2020-01-28T16:03:11Z</dcterms:created>
  <dcterms:modified xsi:type="dcterms:W3CDTF">2020-02-04T12:49:42Z</dcterms:modified>
</cp:coreProperties>
</file>