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18" Type="http://schemas.openxmlformats.org/officeDocument/2006/relationships/image" Target="../media/image4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46.wmf"/><Relationship Id="rId2" Type="http://schemas.openxmlformats.org/officeDocument/2006/relationships/image" Target="../media/image31.wmf"/><Relationship Id="rId16" Type="http://schemas.openxmlformats.org/officeDocument/2006/relationships/image" Target="../media/image45.wmf"/><Relationship Id="rId20" Type="http://schemas.openxmlformats.org/officeDocument/2006/relationships/image" Target="../media/image17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44.wmf"/><Relationship Id="rId10" Type="http://schemas.openxmlformats.org/officeDocument/2006/relationships/image" Target="../media/image39.wmf"/><Relationship Id="rId19" Type="http://schemas.openxmlformats.org/officeDocument/2006/relationships/image" Target="../media/image48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5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5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9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6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1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9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7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DFCB-C5F0-46C7-BDD0-C4405D84B663}" type="datetimeFigureOut">
              <a:rPr lang="en-US" smtClean="0"/>
              <a:t>02/06/2020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4A7C-F17A-4A68-8E99-8BA6E9A4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7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9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image" Target="../media/image23.png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24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9" Type="http://schemas.openxmlformats.org/officeDocument/2006/relationships/oleObject" Target="../embeddings/oleObject40.bin"/><Relationship Id="rId3" Type="http://schemas.openxmlformats.org/officeDocument/2006/relationships/image" Target="../media/image49.png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44.wmf"/><Relationship Id="rId42" Type="http://schemas.openxmlformats.org/officeDocument/2006/relationships/image" Target="../media/image48.wmf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38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35.bin"/><Relationship Id="rId41" Type="http://schemas.openxmlformats.org/officeDocument/2006/relationships/oleObject" Target="../embeddings/oleObject4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oleObject" Target="../embeddings/oleObject39.bin"/><Relationship Id="rId40" Type="http://schemas.openxmlformats.org/officeDocument/2006/relationships/image" Target="../media/image47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41.wmf"/><Relationship Id="rId36" Type="http://schemas.openxmlformats.org/officeDocument/2006/relationships/image" Target="../media/image45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4" Type="http://schemas.openxmlformats.org/officeDocument/2006/relationships/image" Target="../media/image17.wmf"/><Relationship Id="rId4" Type="http://schemas.openxmlformats.org/officeDocument/2006/relationships/image" Target="../media/image50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42.wmf"/><Relationship Id="rId35" Type="http://schemas.openxmlformats.org/officeDocument/2006/relationships/oleObject" Target="../embeddings/oleObject38.bin"/><Relationship Id="rId43" Type="http://schemas.openxmlformats.org/officeDocument/2006/relationships/oleObject" Target="../embeddings/oleObject4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" Type="http://schemas.openxmlformats.org/officeDocument/2006/relationships/image" Target="../media/image65.png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49.bin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29" Type="http://schemas.openxmlformats.org/officeDocument/2006/relationships/oleObject" Target="../embeddings/oleObject5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image" Target="../media/image63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66.png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54.bin"/><Relationship Id="rId30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71.wmf"/><Relationship Id="rId3" Type="http://schemas.openxmlformats.org/officeDocument/2006/relationships/image" Target="../media/image74.png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8.3 Simplify Rational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57" y="230188"/>
            <a:ext cx="6794550" cy="18131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15495"/>
            <a:ext cx="6964906" cy="1042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898545"/>
            <a:ext cx="7758598" cy="84278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11541"/>
              </p:ext>
            </p:extLst>
          </p:nvPr>
        </p:nvGraphicFramePr>
        <p:xfrm>
          <a:off x="4087813" y="2870200"/>
          <a:ext cx="527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6" imgW="241200" imgH="228600" progId="Equation.DSMT4">
                  <p:embed/>
                </p:oleObj>
              </mc:Choice>
              <mc:Fallback>
                <p:oleObj name="Equation" r:id="rId6" imgW="2412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87813" y="2870200"/>
                        <a:ext cx="5270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727070"/>
              </p:ext>
            </p:extLst>
          </p:nvPr>
        </p:nvGraphicFramePr>
        <p:xfrm>
          <a:off x="5141913" y="2868613"/>
          <a:ext cx="55403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8" imgW="253800" imgH="253800" progId="Equation.DSMT4">
                  <p:embed/>
                </p:oleObj>
              </mc:Choice>
              <mc:Fallback>
                <p:oleObj name="Equation" r:id="rId8" imgW="25380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41913" y="2868613"/>
                        <a:ext cx="554037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78583"/>
              </p:ext>
            </p:extLst>
          </p:nvPr>
        </p:nvGraphicFramePr>
        <p:xfrm>
          <a:off x="6138863" y="2938463"/>
          <a:ext cx="5270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10" imgW="241200" imgH="215640" progId="Equation.DSMT4">
                  <p:embed/>
                </p:oleObj>
              </mc:Choice>
              <mc:Fallback>
                <p:oleObj name="Equation" r:id="rId10" imgW="24120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38863" y="2938463"/>
                        <a:ext cx="527050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497874"/>
              </p:ext>
            </p:extLst>
          </p:nvPr>
        </p:nvGraphicFramePr>
        <p:xfrm>
          <a:off x="4351338" y="4642996"/>
          <a:ext cx="860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2" imgW="393480" imgH="330120" progId="Equation.DSMT4">
                  <p:embed/>
                </p:oleObj>
              </mc:Choice>
              <mc:Fallback>
                <p:oleObj name="Equation" r:id="rId12" imgW="393480" imgH="3301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51338" y="4642996"/>
                        <a:ext cx="8604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5107"/>
              </p:ext>
            </p:extLst>
          </p:nvPr>
        </p:nvGraphicFramePr>
        <p:xfrm>
          <a:off x="5583238" y="4630738"/>
          <a:ext cx="831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4" imgW="380880" imgH="330120" progId="Equation.DSMT4">
                  <p:embed/>
                </p:oleObj>
              </mc:Choice>
              <mc:Fallback>
                <p:oleObj name="Equation" r:id="rId14" imgW="38088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583238" y="4630738"/>
                        <a:ext cx="8318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53094"/>
              </p:ext>
            </p:extLst>
          </p:nvPr>
        </p:nvGraphicFramePr>
        <p:xfrm>
          <a:off x="6704013" y="4630738"/>
          <a:ext cx="9985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6" imgW="457200" imgH="330120" progId="Equation.DSMT4">
                  <p:embed/>
                </p:oleObj>
              </mc:Choice>
              <mc:Fallback>
                <p:oleObj name="Equation" r:id="rId16" imgW="457200" imgH="3301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704013" y="4630738"/>
                        <a:ext cx="99853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49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7"/>
            <a:ext cx="5286376" cy="1016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76" y="107157"/>
            <a:ext cx="6867967" cy="113585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46999"/>
              </p:ext>
            </p:extLst>
          </p:nvPr>
        </p:nvGraphicFramePr>
        <p:xfrm>
          <a:off x="1770063" y="1123950"/>
          <a:ext cx="6921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5" imgW="317160" imgH="228600" progId="Equation.DSMT4">
                  <p:embed/>
                </p:oleObj>
              </mc:Choice>
              <mc:Fallback>
                <p:oleObj name="Equation" r:id="rId5" imgW="3171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0063" y="1123950"/>
                        <a:ext cx="6921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519391"/>
              </p:ext>
            </p:extLst>
          </p:nvPr>
        </p:nvGraphicFramePr>
        <p:xfrm>
          <a:off x="1990725" y="1971675"/>
          <a:ext cx="2492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90725" y="1971675"/>
                        <a:ext cx="249238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888396"/>
              </p:ext>
            </p:extLst>
          </p:nvPr>
        </p:nvGraphicFramePr>
        <p:xfrm>
          <a:off x="2829720" y="1123950"/>
          <a:ext cx="6921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29720" y="1123950"/>
                        <a:ext cx="6921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988373"/>
              </p:ext>
            </p:extLst>
          </p:nvPr>
        </p:nvGraphicFramePr>
        <p:xfrm>
          <a:off x="3087688" y="1919288"/>
          <a:ext cx="2778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7688" y="1919288"/>
                        <a:ext cx="27781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50162"/>
              </p:ext>
            </p:extLst>
          </p:nvPr>
        </p:nvGraphicFramePr>
        <p:xfrm>
          <a:off x="3938588" y="1123950"/>
          <a:ext cx="8588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3" imgW="393480" imgH="228600" progId="Equation.DSMT4">
                  <p:embed/>
                </p:oleObj>
              </mc:Choice>
              <mc:Fallback>
                <p:oleObj name="Equation" r:id="rId13" imgW="3934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38588" y="1123950"/>
                        <a:ext cx="8588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286042"/>
              </p:ext>
            </p:extLst>
          </p:nvPr>
        </p:nvGraphicFramePr>
        <p:xfrm>
          <a:off x="4238625" y="1928813"/>
          <a:ext cx="277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38625" y="1928813"/>
                        <a:ext cx="27781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542781"/>
              </p:ext>
            </p:extLst>
          </p:nvPr>
        </p:nvGraphicFramePr>
        <p:xfrm>
          <a:off x="7091363" y="1135857"/>
          <a:ext cx="8588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7" imgW="393480" imgH="228600" progId="Equation.DSMT4">
                  <p:embed/>
                </p:oleObj>
              </mc:Choice>
              <mc:Fallback>
                <p:oleObj name="Equation" r:id="rId17" imgW="3934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91363" y="1135857"/>
                        <a:ext cx="8588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62806"/>
              </p:ext>
            </p:extLst>
          </p:nvPr>
        </p:nvGraphicFramePr>
        <p:xfrm>
          <a:off x="7342187" y="1971674"/>
          <a:ext cx="357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9" imgW="164880" imgH="177480" progId="Equation.DSMT4">
                  <p:embed/>
                </p:oleObj>
              </mc:Choice>
              <mc:Fallback>
                <p:oleObj name="Equation" r:id="rId19" imgW="1648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42187" y="1971674"/>
                        <a:ext cx="3571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0753"/>
              </p:ext>
            </p:extLst>
          </p:nvPr>
        </p:nvGraphicFramePr>
        <p:xfrm>
          <a:off x="8734425" y="1127125"/>
          <a:ext cx="8302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21" imgW="380880" imgH="228600" progId="Equation.DSMT4">
                  <p:embed/>
                </p:oleObj>
              </mc:Choice>
              <mc:Fallback>
                <p:oleObj name="Equation" r:id="rId21" imgW="38088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34425" y="1127125"/>
                        <a:ext cx="83026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972661"/>
              </p:ext>
            </p:extLst>
          </p:nvPr>
        </p:nvGraphicFramePr>
        <p:xfrm>
          <a:off x="8942388" y="1855788"/>
          <a:ext cx="4429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3" imgW="203040" imgH="164880" progId="Equation.DSMT4">
                  <p:embed/>
                </p:oleObj>
              </mc:Choice>
              <mc:Fallback>
                <p:oleObj name="Equation" r:id="rId23" imgW="203040" imgH="164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942388" y="1855788"/>
                        <a:ext cx="44291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28202"/>
              </p:ext>
            </p:extLst>
          </p:nvPr>
        </p:nvGraphicFramePr>
        <p:xfrm>
          <a:off x="10093326" y="1090614"/>
          <a:ext cx="88741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5" imgW="406080" imgH="520560" progId="Equation.DSMT4">
                  <p:embed/>
                </p:oleObj>
              </mc:Choice>
              <mc:Fallback>
                <p:oleObj name="Equation" r:id="rId25" imgW="406080" imgH="5205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093326" y="1090614"/>
                        <a:ext cx="887413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406344"/>
              </p:ext>
            </p:extLst>
          </p:nvPr>
        </p:nvGraphicFramePr>
        <p:xfrm>
          <a:off x="10190163" y="2519363"/>
          <a:ext cx="69373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7" imgW="317160" imgH="419040" progId="Equation.DSMT4">
                  <p:embed/>
                </p:oleObj>
              </mc:Choice>
              <mc:Fallback>
                <p:oleObj name="Equation" r:id="rId27" imgW="31716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0190163" y="2519363"/>
                        <a:ext cx="693737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98715"/>
              </p:ext>
            </p:extLst>
          </p:nvPr>
        </p:nvGraphicFramePr>
        <p:xfrm>
          <a:off x="10466388" y="3741738"/>
          <a:ext cx="3333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9" imgW="152280" imgH="393480" progId="Equation.DSMT4">
                  <p:embed/>
                </p:oleObj>
              </mc:Choice>
              <mc:Fallback>
                <p:oleObj name="Equation" r:id="rId29" imgW="15228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466388" y="3741738"/>
                        <a:ext cx="333375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29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0" y="113506"/>
            <a:ext cx="9502540" cy="216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20" y="2046993"/>
            <a:ext cx="9300544" cy="130580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85483"/>
              </p:ext>
            </p:extLst>
          </p:nvPr>
        </p:nvGraphicFramePr>
        <p:xfrm>
          <a:off x="5054600" y="3214688"/>
          <a:ext cx="4429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5" imgW="203040" imgH="330120" progId="Equation.DSMT4">
                  <p:embed/>
                </p:oleObj>
              </mc:Choice>
              <mc:Fallback>
                <p:oleObj name="Equation" r:id="rId5" imgW="20304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4600" y="3214688"/>
                        <a:ext cx="44291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840903"/>
              </p:ext>
            </p:extLst>
          </p:nvPr>
        </p:nvGraphicFramePr>
        <p:xfrm>
          <a:off x="6099175" y="3283744"/>
          <a:ext cx="8302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7" imgW="380880" imgH="330120" progId="Equation.DSMT4">
                  <p:embed/>
                </p:oleObj>
              </mc:Choice>
              <mc:Fallback>
                <p:oleObj name="Equation" r:id="rId7" imgW="380880" imgH="330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9175" y="3283744"/>
                        <a:ext cx="83026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47758"/>
              </p:ext>
            </p:extLst>
          </p:nvPr>
        </p:nvGraphicFramePr>
        <p:xfrm>
          <a:off x="7777163" y="3133725"/>
          <a:ext cx="94138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9" imgW="431640" imgH="520560" progId="Equation.DSMT4">
                  <p:embed/>
                </p:oleObj>
              </mc:Choice>
              <mc:Fallback>
                <p:oleObj name="Equation" r:id="rId9" imgW="431640" imgH="52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77163" y="3133725"/>
                        <a:ext cx="941387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37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91" y="230188"/>
            <a:ext cx="6861271" cy="989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5976" y="184150"/>
            <a:ext cx="5388048" cy="809272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066798"/>
              </p:ext>
            </p:extLst>
          </p:nvPr>
        </p:nvGraphicFramePr>
        <p:xfrm>
          <a:off x="2089150" y="1370013"/>
          <a:ext cx="11636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5" imgW="533160" imgH="342720" progId="Equation.DSMT4">
                  <p:embed/>
                </p:oleObj>
              </mc:Choice>
              <mc:Fallback>
                <p:oleObj name="Equation" r:id="rId5" imgW="53316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9150" y="1370013"/>
                        <a:ext cx="1163638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978273"/>
              </p:ext>
            </p:extLst>
          </p:nvPr>
        </p:nvGraphicFramePr>
        <p:xfrm>
          <a:off x="2365375" y="2384425"/>
          <a:ext cx="609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7" imgW="279360" imgH="279360" progId="Equation.DSMT4">
                  <p:embed/>
                </p:oleObj>
              </mc:Choice>
              <mc:Fallback>
                <p:oleObj name="Equation" r:id="rId7" imgW="27936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5375" y="2384425"/>
                        <a:ext cx="609600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41520"/>
              </p:ext>
            </p:extLst>
          </p:nvPr>
        </p:nvGraphicFramePr>
        <p:xfrm>
          <a:off x="2465388" y="3354388"/>
          <a:ext cx="4429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5388" y="3354388"/>
                        <a:ext cx="44291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367758"/>
              </p:ext>
            </p:extLst>
          </p:nvPr>
        </p:nvGraphicFramePr>
        <p:xfrm>
          <a:off x="3935414" y="1219200"/>
          <a:ext cx="88741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1" imgW="406080" imgH="520560" progId="Equation.DSMT4">
                  <p:embed/>
                </p:oleObj>
              </mc:Choice>
              <mc:Fallback>
                <p:oleObj name="Equation" r:id="rId11" imgW="406080" imgH="5205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35414" y="1219200"/>
                        <a:ext cx="887413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728000"/>
              </p:ext>
            </p:extLst>
          </p:nvPr>
        </p:nvGraphicFramePr>
        <p:xfrm>
          <a:off x="3935414" y="2533650"/>
          <a:ext cx="1082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3" imgW="495000" imgH="533160" progId="Equation.DSMT4">
                  <p:embed/>
                </p:oleObj>
              </mc:Choice>
              <mc:Fallback>
                <p:oleObj name="Equation" r:id="rId13" imgW="495000" imgH="533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35414" y="2533650"/>
                        <a:ext cx="1082675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457908"/>
              </p:ext>
            </p:extLst>
          </p:nvPr>
        </p:nvGraphicFramePr>
        <p:xfrm>
          <a:off x="4129088" y="3868738"/>
          <a:ext cx="69373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5" imgW="317160" imgH="469800" progId="Equation.DSMT4">
                  <p:embed/>
                </p:oleObj>
              </mc:Choice>
              <mc:Fallback>
                <p:oleObj name="Equation" r:id="rId15" imgW="317160" imgH="469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29088" y="3868738"/>
                        <a:ext cx="693737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894382"/>
              </p:ext>
            </p:extLst>
          </p:nvPr>
        </p:nvGraphicFramePr>
        <p:xfrm>
          <a:off x="4276725" y="5145088"/>
          <a:ext cx="47148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7" imgW="215640" imgH="393480" progId="Equation.DSMT4">
                  <p:embed/>
                </p:oleObj>
              </mc:Choice>
              <mc:Fallback>
                <p:oleObj name="Equation" r:id="rId17" imgW="21564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76725" y="5145088"/>
                        <a:ext cx="471488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098250"/>
              </p:ext>
            </p:extLst>
          </p:nvPr>
        </p:nvGraphicFramePr>
        <p:xfrm>
          <a:off x="5770563" y="1219200"/>
          <a:ext cx="9144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9" imgW="419040" imgH="520560" progId="Equation.DSMT4">
                  <p:embed/>
                </p:oleObj>
              </mc:Choice>
              <mc:Fallback>
                <p:oleObj name="Equation" r:id="rId19" imgW="419040" imgH="520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70563" y="1219200"/>
                        <a:ext cx="914400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45660"/>
              </p:ext>
            </p:extLst>
          </p:nvPr>
        </p:nvGraphicFramePr>
        <p:xfrm>
          <a:off x="5658644" y="2549525"/>
          <a:ext cx="11382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21" imgW="520560" imgH="533160" progId="Equation.DSMT4">
                  <p:embed/>
                </p:oleObj>
              </mc:Choice>
              <mc:Fallback>
                <p:oleObj name="Equation" r:id="rId21" imgW="520560" imgH="533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58644" y="2549525"/>
                        <a:ext cx="1138238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79049"/>
              </p:ext>
            </p:extLst>
          </p:nvPr>
        </p:nvGraphicFramePr>
        <p:xfrm>
          <a:off x="5867400" y="3910012"/>
          <a:ext cx="720725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3" imgW="330120" imgH="469800" progId="Equation.DSMT4">
                  <p:embed/>
                </p:oleObj>
              </mc:Choice>
              <mc:Fallback>
                <p:oleObj name="Equation" r:id="rId23" imgW="330120" imgH="4698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867400" y="3910012"/>
                        <a:ext cx="720725" cy="108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28570"/>
              </p:ext>
            </p:extLst>
          </p:nvPr>
        </p:nvGraphicFramePr>
        <p:xfrm>
          <a:off x="6076950" y="5210175"/>
          <a:ext cx="3333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5" imgW="152280" imgH="393480" progId="Equation.DSMT4">
                  <p:embed/>
                </p:oleObj>
              </mc:Choice>
              <mc:Fallback>
                <p:oleObj name="Equation" r:id="rId25" imgW="15228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76950" y="5210175"/>
                        <a:ext cx="333375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92863"/>
              </p:ext>
            </p:extLst>
          </p:nvPr>
        </p:nvGraphicFramePr>
        <p:xfrm>
          <a:off x="7515508" y="993422"/>
          <a:ext cx="12747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7" imgW="583920" imgH="342720" progId="Equation.DSMT4">
                  <p:embed/>
                </p:oleObj>
              </mc:Choice>
              <mc:Fallback>
                <p:oleObj name="Equation" r:id="rId27" imgW="583920" imgH="34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515508" y="993422"/>
                        <a:ext cx="1274762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700077"/>
              </p:ext>
            </p:extLst>
          </p:nvPr>
        </p:nvGraphicFramePr>
        <p:xfrm>
          <a:off x="7736964" y="1872896"/>
          <a:ext cx="8318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9" imgW="380880" imgH="279360" progId="Equation.DSMT4">
                  <p:embed/>
                </p:oleObj>
              </mc:Choice>
              <mc:Fallback>
                <p:oleObj name="Equation" r:id="rId29" imgW="380880" imgH="2793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736964" y="1872896"/>
                        <a:ext cx="831850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01787"/>
              </p:ext>
            </p:extLst>
          </p:nvPr>
        </p:nvGraphicFramePr>
        <p:xfrm>
          <a:off x="7736964" y="2606320"/>
          <a:ext cx="7762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1" imgW="355320" imgH="177480" progId="Equation.DSMT4">
                  <p:embed/>
                </p:oleObj>
              </mc:Choice>
              <mc:Fallback>
                <p:oleObj name="Equation" r:id="rId31" imgW="3553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736964" y="2606320"/>
                        <a:ext cx="7762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739367"/>
              </p:ext>
            </p:extLst>
          </p:nvPr>
        </p:nvGraphicFramePr>
        <p:xfrm>
          <a:off x="9248775" y="1008063"/>
          <a:ext cx="113506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3" imgW="520560" imgH="520560" progId="Equation.DSMT4">
                  <p:embed/>
                </p:oleObj>
              </mc:Choice>
              <mc:Fallback>
                <p:oleObj name="Equation" r:id="rId33" imgW="520560" imgH="5205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9248775" y="1008063"/>
                        <a:ext cx="1135063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440758"/>
              </p:ext>
            </p:extLst>
          </p:nvPr>
        </p:nvGraphicFramePr>
        <p:xfrm>
          <a:off x="9151938" y="2283618"/>
          <a:ext cx="1357312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5" imgW="622080" imgH="533160" progId="Equation.DSMT4">
                  <p:embed/>
                </p:oleObj>
              </mc:Choice>
              <mc:Fallback>
                <p:oleObj name="Equation" r:id="rId35" imgW="622080" imgH="5331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9151938" y="2283618"/>
                        <a:ext cx="1357312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640842"/>
              </p:ext>
            </p:extLst>
          </p:nvPr>
        </p:nvGraphicFramePr>
        <p:xfrm>
          <a:off x="9359106" y="3644457"/>
          <a:ext cx="9144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7" imgW="419040" imgH="469800" progId="Equation.DSMT4">
                  <p:embed/>
                </p:oleObj>
              </mc:Choice>
              <mc:Fallback>
                <p:oleObj name="Equation" r:id="rId37" imgW="419040" imgH="469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9359106" y="3644457"/>
                        <a:ext cx="914400" cy="108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098817"/>
              </p:ext>
            </p:extLst>
          </p:nvPr>
        </p:nvGraphicFramePr>
        <p:xfrm>
          <a:off x="9400381" y="4857658"/>
          <a:ext cx="8318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9" imgW="380880" imgH="393480" progId="Equation.DSMT4">
                  <p:embed/>
                </p:oleObj>
              </mc:Choice>
              <mc:Fallback>
                <p:oleObj name="Equation" r:id="rId39" imgW="38088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9400381" y="4857658"/>
                        <a:ext cx="831850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778633"/>
              </p:ext>
            </p:extLst>
          </p:nvPr>
        </p:nvGraphicFramePr>
        <p:xfrm>
          <a:off x="10823575" y="1020763"/>
          <a:ext cx="12192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1" imgW="558720" imgH="342720" progId="Equation.DSMT4">
                  <p:embed/>
                </p:oleObj>
              </mc:Choice>
              <mc:Fallback>
                <p:oleObj name="Equation" r:id="rId41" imgW="558720" imgH="3427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10823575" y="1020763"/>
                        <a:ext cx="1219200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68461"/>
              </p:ext>
            </p:extLst>
          </p:nvPr>
        </p:nvGraphicFramePr>
        <p:xfrm>
          <a:off x="11304357" y="2011362"/>
          <a:ext cx="357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3" imgW="164880" imgH="177480" progId="Equation.DSMT4">
                  <p:embed/>
                </p:oleObj>
              </mc:Choice>
              <mc:Fallback>
                <p:oleObj name="Equation" r:id="rId43" imgW="16488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11304357" y="2011362"/>
                        <a:ext cx="3571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42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0" y="150282"/>
            <a:ext cx="12140500" cy="60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42" y="230188"/>
            <a:ext cx="6576103" cy="20388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027" y="0"/>
            <a:ext cx="5819973" cy="17653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7518"/>
              </p:ext>
            </p:extLst>
          </p:nvPr>
        </p:nvGraphicFramePr>
        <p:xfrm>
          <a:off x="2054402" y="1400837"/>
          <a:ext cx="518757" cy="87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5" imgW="190440" imgH="304560" progId="Equation.DSMT4">
                  <p:embed/>
                </p:oleObj>
              </mc:Choice>
              <mc:Fallback>
                <p:oleObj name="Equation" r:id="rId5" imgW="190440" imgH="3045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4402" y="1400837"/>
                        <a:ext cx="518757" cy="875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457206"/>
              </p:ext>
            </p:extLst>
          </p:nvPr>
        </p:nvGraphicFramePr>
        <p:xfrm>
          <a:off x="2054401" y="2404004"/>
          <a:ext cx="518757" cy="87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7" imgW="190440" imgH="304560" progId="Equation.DSMT4">
                  <p:embed/>
                </p:oleObj>
              </mc:Choice>
              <mc:Fallback>
                <p:oleObj name="Equation" r:id="rId7" imgW="190440" imgH="304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4401" y="2404004"/>
                        <a:ext cx="518757" cy="875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31801"/>
              </p:ext>
            </p:extLst>
          </p:nvPr>
        </p:nvGraphicFramePr>
        <p:xfrm>
          <a:off x="3640138" y="1517650"/>
          <a:ext cx="6159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9" imgW="215640" imgH="291960" progId="Equation.DSMT4">
                  <p:embed/>
                </p:oleObj>
              </mc:Choice>
              <mc:Fallback>
                <p:oleObj name="Equation" r:id="rId9" imgW="215640" imgH="291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40138" y="1517650"/>
                        <a:ext cx="615950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454642"/>
              </p:ext>
            </p:extLst>
          </p:nvPr>
        </p:nvGraphicFramePr>
        <p:xfrm>
          <a:off x="3703638" y="2634192"/>
          <a:ext cx="4714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1" imgW="164880" imgH="190440" progId="Equation.DSMT4">
                  <p:embed/>
                </p:oleObj>
              </mc:Choice>
              <mc:Fallback>
                <p:oleObj name="Equation" r:id="rId11" imgW="164880" imgH="190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03638" y="2634192"/>
                        <a:ext cx="471488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1142"/>
              </p:ext>
            </p:extLst>
          </p:nvPr>
        </p:nvGraphicFramePr>
        <p:xfrm>
          <a:off x="5057775" y="2268538"/>
          <a:ext cx="6588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3" imgW="241200" imgH="304560" progId="Equation.DSMT4">
                  <p:embed/>
                </p:oleObj>
              </mc:Choice>
              <mc:Fallback>
                <p:oleObj name="Equation" r:id="rId13" imgW="241200" imgH="304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57775" y="2268538"/>
                        <a:ext cx="658813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680560"/>
              </p:ext>
            </p:extLst>
          </p:nvPr>
        </p:nvGraphicFramePr>
        <p:xfrm>
          <a:off x="5092701" y="3405188"/>
          <a:ext cx="623887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5" imgW="228600" imgH="495000" progId="Equation.DSMT4">
                  <p:embed/>
                </p:oleObj>
              </mc:Choice>
              <mc:Fallback>
                <p:oleObj name="Equation" r:id="rId15" imgW="228600" imgH="4950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92701" y="3405188"/>
                        <a:ext cx="623887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732505"/>
              </p:ext>
            </p:extLst>
          </p:nvPr>
        </p:nvGraphicFramePr>
        <p:xfrm>
          <a:off x="7249735" y="1690688"/>
          <a:ext cx="17145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7" imgW="787320" imgH="571320" progId="Equation.DSMT4">
                  <p:embed/>
                </p:oleObj>
              </mc:Choice>
              <mc:Fallback>
                <p:oleObj name="Equation" r:id="rId17" imgW="787320" imgH="571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49735" y="1690688"/>
                        <a:ext cx="1714500" cy="1319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91783"/>
              </p:ext>
            </p:extLst>
          </p:nvPr>
        </p:nvGraphicFramePr>
        <p:xfrm>
          <a:off x="7303710" y="3009901"/>
          <a:ext cx="1660525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9" imgW="761760" imgH="571320" progId="Equation.DSMT4">
                  <p:embed/>
                </p:oleObj>
              </mc:Choice>
              <mc:Fallback>
                <p:oleObj name="Equation" r:id="rId19" imgW="761760" imgH="5713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03710" y="3009901"/>
                        <a:ext cx="1660525" cy="1319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45816"/>
              </p:ext>
            </p:extLst>
          </p:nvPr>
        </p:nvGraphicFramePr>
        <p:xfrm>
          <a:off x="7468913" y="4356100"/>
          <a:ext cx="13287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21" imgW="609480" imgH="482400" progId="Equation.DSMT4">
                  <p:embed/>
                </p:oleObj>
              </mc:Choice>
              <mc:Fallback>
                <p:oleObj name="Equation" r:id="rId21" imgW="609480" imgH="4824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468913" y="4356100"/>
                        <a:ext cx="1328738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740273"/>
              </p:ext>
            </p:extLst>
          </p:nvPr>
        </p:nvGraphicFramePr>
        <p:xfrm>
          <a:off x="8003901" y="5678488"/>
          <a:ext cx="5540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3" imgW="253800" imgH="304560" progId="Equation.DSMT4">
                  <p:embed/>
                </p:oleObj>
              </mc:Choice>
              <mc:Fallback>
                <p:oleObj name="Equation" r:id="rId23" imgW="253800" imgH="304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003901" y="5678488"/>
                        <a:ext cx="554038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558201"/>
              </p:ext>
            </p:extLst>
          </p:nvPr>
        </p:nvGraphicFramePr>
        <p:xfrm>
          <a:off x="10001077" y="1724555"/>
          <a:ext cx="18526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5" imgW="850680" imgH="571320" progId="Equation.DSMT4">
                  <p:embed/>
                </p:oleObj>
              </mc:Choice>
              <mc:Fallback>
                <p:oleObj name="Equation" r:id="rId25" imgW="850680" imgH="57132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001077" y="1724555"/>
                        <a:ext cx="1852613" cy="1319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79188"/>
              </p:ext>
            </p:extLst>
          </p:nvPr>
        </p:nvGraphicFramePr>
        <p:xfrm>
          <a:off x="10277301" y="3214689"/>
          <a:ext cx="13001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7" imgW="596880" imgH="482400" progId="Equation.DSMT4">
                  <p:embed/>
                </p:oleObj>
              </mc:Choice>
              <mc:Fallback>
                <p:oleObj name="Equation" r:id="rId27" imgW="596880" imgH="4824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0277301" y="3214689"/>
                        <a:ext cx="1300163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61831"/>
              </p:ext>
            </p:extLst>
          </p:nvPr>
        </p:nvGraphicFramePr>
        <p:xfrm>
          <a:off x="10663238" y="4699000"/>
          <a:ext cx="6635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9" imgW="304560" imgH="304560" progId="Equation.DSMT4">
                  <p:embed/>
                </p:oleObj>
              </mc:Choice>
              <mc:Fallback>
                <p:oleObj name="Equation" r:id="rId29" imgW="304560" imgH="3045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663238" y="4699000"/>
                        <a:ext cx="663575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9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73" y="82021"/>
            <a:ext cx="5160269" cy="160866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6314"/>
              </p:ext>
            </p:extLst>
          </p:nvPr>
        </p:nvGraphicFramePr>
        <p:xfrm>
          <a:off x="1633538" y="1690688"/>
          <a:ext cx="760412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279360" imgH="622080" progId="Equation.DSMT4">
                  <p:embed/>
                </p:oleObj>
              </mc:Choice>
              <mc:Fallback>
                <p:oleObj name="Equation" r:id="rId4" imgW="279360" imgH="622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3538" y="1690688"/>
                        <a:ext cx="760412" cy="178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66511"/>
              </p:ext>
            </p:extLst>
          </p:nvPr>
        </p:nvGraphicFramePr>
        <p:xfrm>
          <a:off x="1547019" y="3692526"/>
          <a:ext cx="9334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6" imgW="342720" imgH="304560" progId="Equation.DSMT4">
                  <p:embed/>
                </p:oleObj>
              </mc:Choice>
              <mc:Fallback>
                <p:oleObj name="Equation" r:id="rId6" imgW="34272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47019" y="3692526"/>
                        <a:ext cx="93345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67137"/>
              </p:ext>
            </p:extLst>
          </p:nvPr>
        </p:nvGraphicFramePr>
        <p:xfrm>
          <a:off x="1793875" y="4927600"/>
          <a:ext cx="4841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3875" y="4927600"/>
                        <a:ext cx="48418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207821"/>
              </p:ext>
            </p:extLst>
          </p:nvPr>
        </p:nvGraphicFramePr>
        <p:xfrm>
          <a:off x="4950719" y="-86519"/>
          <a:ext cx="158750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0" imgW="583920" imgH="761760" progId="Equation.DSMT4">
                  <p:embed/>
                </p:oleObj>
              </mc:Choice>
              <mc:Fallback>
                <p:oleObj name="Equation" r:id="rId10" imgW="583920" imgH="761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50719" y="-86519"/>
                        <a:ext cx="1587500" cy="219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298219"/>
              </p:ext>
            </p:extLst>
          </p:nvPr>
        </p:nvGraphicFramePr>
        <p:xfrm>
          <a:off x="4968181" y="1912541"/>
          <a:ext cx="155257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2" imgW="571320" imgH="558720" progId="Equation.DSMT4">
                  <p:embed/>
                </p:oleObj>
              </mc:Choice>
              <mc:Fallback>
                <p:oleObj name="Equation" r:id="rId12" imgW="57132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68181" y="1912541"/>
                        <a:ext cx="1552575" cy="160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171"/>
              </p:ext>
            </p:extLst>
          </p:nvPr>
        </p:nvGraphicFramePr>
        <p:xfrm>
          <a:off x="4968181" y="3327401"/>
          <a:ext cx="155257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4" imgW="571320" imgH="558720" progId="Equation.DSMT4">
                  <p:embed/>
                </p:oleObj>
              </mc:Choice>
              <mc:Fallback>
                <p:oleObj name="Equation" r:id="rId14" imgW="571320" imgH="5587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68181" y="3327401"/>
                        <a:ext cx="1552575" cy="160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9717"/>
              </p:ext>
            </p:extLst>
          </p:nvPr>
        </p:nvGraphicFramePr>
        <p:xfrm>
          <a:off x="5416649" y="5219700"/>
          <a:ext cx="655637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6" imgW="241200" imgH="520560" progId="Equation.DSMT4">
                  <p:embed/>
                </p:oleObj>
              </mc:Choice>
              <mc:Fallback>
                <p:oleObj name="Equation" r:id="rId16" imgW="241200" imgH="520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416649" y="5219700"/>
                        <a:ext cx="655637" cy="149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4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Equation</vt:lpstr>
      <vt:lpstr>MathType 6.0 Equation</vt:lpstr>
      <vt:lpstr>8.3 Simplify Rational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8.3 Simplify Rational Exponents</dc:title>
  <dc:creator>Stewart, Melissa</dc:creator>
  <cp:lastModifiedBy>Ringel, Charles</cp:lastModifiedBy>
  <cp:revision>13</cp:revision>
  <dcterms:created xsi:type="dcterms:W3CDTF">2020-01-28T16:10:27Z</dcterms:created>
  <dcterms:modified xsi:type="dcterms:W3CDTF">2020-02-06T13:45:39Z</dcterms:modified>
</cp:coreProperties>
</file>