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3641" cy="349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51" y="0"/>
            <a:ext cx="4023641" cy="349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081A5-F33B-47C5-8291-5DE82EAD9D2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5034"/>
            <a:ext cx="4023641" cy="349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51" y="6635034"/>
            <a:ext cx="4023641" cy="349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87BDB-425C-4708-AB03-585A62F0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3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4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6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4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0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2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5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9739-200F-4092-93F2-B9B7715ED9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6B9D-9881-493C-82D1-89EB05F75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1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0" Type="http://schemas.openxmlformats.org/officeDocument/2006/relationships/image" Target="../media/image2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2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14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3.png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29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5.png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3.wmf"/><Relationship Id="rId4" Type="http://schemas.openxmlformats.org/officeDocument/2006/relationships/image" Target="../media/image36.png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42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9.wmf"/><Relationship Id="rId4" Type="http://schemas.openxmlformats.org/officeDocument/2006/relationships/image" Target="../media/image43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8.1 Simplify Expressions with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55" y="100807"/>
            <a:ext cx="7724719" cy="1965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65867"/>
            <a:ext cx="8297333" cy="2162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001294"/>
            <a:ext cx="5663442" cy="852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0103" y="3872893"/>
            <a:ext cx="4943242" cy="710406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656894"/>
              </p:ext>
            </p:extLst>
          </p:nvPr>
        </p:nvGraphicFramePr>
        <p:xfrm>
          <a:off x="2638840" y="4854222"/>
          <a:ext cx="3857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177480" imgH="164880" progId="Equation.DSMT4">
                  <p:embed/>
                </p:oleObj>
              </mc:Choice>
              <mc:Fallback>
                <p:oleObj name="Equation" r:id="rId7" imgW="177480" imgH="1648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38840" y="4854222"/>
                        <a:ext cx="385762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256585"/>
              </p:ext>
            </p:extLst>
          </p:nvPr>
        </p:nvGraphicFramePr>
        <p:xfrm>
          <a:off x="4524375" y="4840288"/>
          <a:ext cx="6064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279360" imgH="177480" progId="Equation.DSMT4">
                  <p:embed/>
                </p:oleObj>
              </mc:Choice>
              <mc:Fallback>
                <p:oleObj name="Equation" r:id="rId9" imgW="2793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24375" y="4840288"/>
                        <a:ext cx="606425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248198"/>
              </p:ext>
            </p:extLst>
          </p:nvPr>
        </p:nvGraphicFramePr>
        <p:xfrm>
          <a:off x="9582149" y="4675656"/>
          <a:ext cx="3571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1" imgW="164880" imgH="177480" progId="Equation.DSMT4">
                  <p:embed/>
                </p:oleObj>
              </mc:Choice>
              <mc:Fallback>
                <p:oleObj name="Equation" r:id="rId11" imgW="1648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582149" y="4675656"/>
                        <a:ext cx="35718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766651"/>
              </p:ext>
            </p:extLst>
          </p:nvPr>
        </p:nvGraphicFramePr>
        <p:xfrm>
          <a:off x="11202988" y="4648200"/>
          <a:ext cx="4397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3" imgW="203040" imgH="177480" progId="Equation.DSMT4">
                  <p:embed/>
                </p:oleObj>
              </mc:Choice>
              <mc:Fallback>
                <p:oleObj name="Equation" r:id="rId13" imgW="2030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202988" y="4648200"/>
                        <a:ext cx="439737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177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43" y="8731"/>
            <a:ext cx="8816520" cy="2158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43" y="1947598"/>
            <a:ext cx="6800602" cy="20938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542" y="4025282"/>
            <a:ext cx="6978511" cy="109987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533218"/>
              </p:ext>
            </p:extLst>
          </p:nvPr>
        </p:nvGraphicFramePr>
        <p:xfrm>
          <a:off x="2917825" y="5221288"/>
          <a:ext cx="276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126720" imgH="164880" progId="Equation.DSMT4">
                  <p:embed/>
                </p:oleObj>
              </mc:Choice>
              <mc:Fallback>
                <p:oleObj name="Equation" r:id="rId6" imgW="126720" imgH="164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7825" y="5221288"/>
                        <a:ext cx="2762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46120"/>
              </p:ext>
            </p:extLst>
          </p:nvPr>
        </p:nvGraphicFramePr>
        <p:xfrm>
          <a:off x="4539456" y="5230813"/>
          <a:ext cx="2476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39456" y="5230813"/>
                        <a:ext cx="24765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564402"/>
              </p:ext>
            </p:extLst>
          </p:nvPr>
        </p:nvGraphicFramePr>
        <p:xfrm>
          <a:off x="6132513" y="5221288"/>
          <a:ext cx="2746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32513" y="5221288"/>
                        <a:ext cx="27463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19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23" y="273844"/>
            <a:ext cx="8279517" cy="11988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23" y="2801144"/>
            <a:ext cx="8570100" cy="72875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22160"/>
              </p:ext>
            </p:extLst>
          </p:nvPr>
        </p:nvGraphicFramePr>
        <p:xfrm>
          <a:off x="3449638" y="1458913"/>
          <a:ext cx="4413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9638" y="1458913"/>
                        <a:ext cx="441325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365081"/>
              </p:ext>
            </p:extLst>
          </p:nvPr>
        </p:nvGraphicFramePr>
        <p:xfrm>
          <a:off x="5360988" y="1458913"/>
          <a:ext cx="276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60988" y="1458913"/>
                        <a:ext cx="2762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034615"/>
              </p:ext>
            </p:extLst>
          </p:nvPr>
        </p:nvGraphicFramePr>
        <p:xfrm>
          <a:off x="7335838" y="1444625"/>
          <a:ext cx="4413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35838" y="1444625"/>
                        <a:ext cx="441325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094839"/>
              </p:ext>
            </p:extLst>
          </p:nvPr>
        </p:nvGraphicFramePr>
        <p:xfrm>
          <a:off x="5154613" y="3763963"/>
          <a:ext cx="6905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1" imgW="317160" imgH="177480" progId="Equation.DSMT4">
                  <p:embed/>
                </p:oleObj>
              </mc:Choice>
              <mc:Fallback>
                <p:oleObj name="Equation" r:id="rId11" imgW="3171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54613" y="3763963"/>
                        <a:ext cx="690562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055085"/>
              </p:ext>
            </p:extLst>
          </p:nvPr>
        </p:nvGraphicFramePr>
        <p:xfrm>
          <a:off x="6624638" y="3763963"/>
          <a:ext cx="6635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13" imgW="304560" imgH="177480" progId="Equation.DSMT4">
                  <p:embed/>
                </p:oleObj>
              </mc:Choice>
              <mc:Fallback>
                <p:oleObj name="Equation" r:id="rId13" imgW="3045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24638" y="3763963"/>
                        <a:ext cx="663575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117912"/>
              </p:ext>
            </p:extLst>
          </p:nvPr>
        </p:nvGraphicFramePr>
        <p:xfrm>
          <a:off x="7793038" y="3763963"/>
          <a:ext cx="69056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15" imgW="317160" imgH="177480" progId="Equation.DSMT4">
                  <p:embed/>
                </p:oleObj>
              </mc:Choice>
              <mc:Fallback>
                <p:oleObj name="Equation" r:id="rId15" imgW="3171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93038" y="3763963"/>
                        <a:ext cx="690562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726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1" y="140494"/>
            <a:ext cx="6345426" cy="943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" y="2526065"/>
            <a:ext cx="4838761" cy="85389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113682"/>
              </p:ext>
            </p:extLst>
          </p:nvPr>
        </p:nvGraphicFramePr>
        <p:xfrm>
          <a:off x="2143125" y="1249363"/>
          <a:ext cx="2762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43125" y="1249363"/>
                        <a:ext cx="276225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02389"/>
              </p:ext>
            </p:extLst>
          </p:nvPr>
        </p:nvGraphicFramePr>
        <p:xfrm>
          <a:off x="3278194" y="1249363"/>
          <a:ext cx="2762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8194" y="1249363"/>
                        <a:ext cx="276225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999454"/>
              </p:ext>
            </p:extLst>
          </p:nvPr>
        </p:nvGraphicFramePr>
        <p:xfrm>
          <a:off x="4535488" y="1249363"/>
          <a:ext cx="3317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9" imgW="152280" imgH="164880" progId="Equation.DSMT4">
                  <p:embed/>
                </p:oleObj>
              </mc:Choice>
              <mc:Fallback>
                <p:oleObj name="Equation" r:id="rId9" imgW="15228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5488" y="1249363"/>
                        <a:ext cx="33178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565533"/>
              </p:ext>
            </p:extLst>
          </p:nvPr>
        </p:nvGraphicFramePr>
        <p:xfrm>
          <a:off x="5834063" y="1220788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1" imgW="139680" imgH="164880" progId="Equation.DSMT4">
                  <p:embed/>
                </p:oleObj>
              </mc:Choice>
              <mc:Fallback>
                <p:oleObj name="Equation" r:id="rId11" imgW="13968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34063" y="1220788"/>
                        <a:ext cx="304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403011"/>
              </p:ext>
            </p:extLst>
          </p:nvPr>
        </p:nvGraphicFramePr>
        <p:xfrm>
          <a:off x="3802063" y="3598863"/>
          <a:ext cx="3873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3" imgW="177480" imgH="228600" progId="Equation.DSMT4">
                  <p:embed/>
                </p:oleObj>
              </mc:Choice>
              <mc:Fallback>
                <p:oleObj name="Equation" r:id="rId13" imgW="1774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02063" y="3598863"/>
                        <a:ext cx="38735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447370"/>
              </p:ext>
            </p:extLst>
          </p:nvPr>
        </p:nvGraphicFramePr>
        <p:xfrm>
          <a:off x="2432050" y="3627438"/>
          <a:ext cx="35718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5" imgW="164880" imgH="203040" progId="Equation.DSMT4">
                  <p:embed/>
                </p:oleObj>
              </mc:Choice>
              <mc:Fallback>
                <p:oleObj name="Equation" r:id="rId15" imgW="1648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32050" y="3627438"/>
                        <a:ext cx="357188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78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4" y="79375"/>
            <a:ext cx="7251631" cy="137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548" y="3129757"/>
            <a:ext cx="6228129" cy="84163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865802"/>
              </p:ext>
            </p:extLst>
          </p:nvPr>
        </p:nvGraphicFramePr>
        <p:xfrm>
          <a:off x="3503613" y="1590675"/>
          <a:ext cx="4159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190440" imgH="228600" progId="Equation.DSMT4">
                  <p:embed/>
                </p:oleObj>
              </mc:Choice>
              <mc:Fallback>
                <p:oleObj name="Equation" r:id="rId5" imgW="19044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3613" y="1590675"/>
                        <a:ext cx="415925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679673"/>
              </p:ext>
            </p:extLst>
          </p:nvPr>
        </p:nvGraphicFramePr>
        <p:xfrm>
          <a:off x="5611812" y="1590675"/>
          <a:ext cx="3889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7" imgW="177480" imgH="190440" progId="Equation.DSMT4">
                  <p:embed/>
                </p:oleObj>
              </mc:Choice>
              <mc:Fallback>
                <p:oleObj name="Equation" r:id="rId7" imgW="177480" imgH="190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11812" y="1590675"/>
                        <a:ext cx="388938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777824"/>
              </p:ext>
            </p:extLst>
          </p:nvPr>
        </p:nvGraphicFramePr>
        <p:xfrm>
          <a:off x="2957513" y="4062413"/>
          <a:ext cx="4429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57513" y="4062413"/>
                        <a:ext cx="44291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036579"/>
              </p:ext>
            </p:extLst>
          </p:nvPr>
        </p:nvGraphicFramePr>
        <p:xfrm>
          <a:off x="5003799" y="4057650"/>
          <a:ext cx="6080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1" imgW="279360" imgH="177480" progId="Equation.DSMT4">
                  <p:embed/>
                </p:oleObj>
              </mc:Choice>
              <mc:Fallback>
                <p:oleObj name="Equation" r:id="rId11" imgW="2793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03799" y="4057650"/>
                        <a:ext cx="608013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8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" y="77788"/>
            <a:ext cx="5562998" cy="1017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78" y="3542771"/>
            <a:ext cx="6696578" cy="78087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193782"/>
              </p:ext>
            </p:extLst>
          </p:nvPr>
        </p:nvGraphicFramePr>
        <p:xfrm>
          <a:off x="2482850" y="1036638"/>
          <a:ext cx="609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279360" imgH="228600" progId="Equation.DSMT4">
                  <p:embed/>
                </p:oleObj>
              </mc:Choice>
              <mc:Fallback>
                <p:oleObj name="Equation" r:id="rId5" imgW="27936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2850" y="1036638"/>
                        <a:ext cx="60960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414366"/>
              </p:ext>
            </p:extLst>
          </p:nvPr>
        </p:nvGraphicFramePr>
        <p:xfrm>
          <a:off x="4405313" y="1036638"/>
          <a:ext cx="5540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7" imgW="253800" imgH="228600" progId="Equation.DSMT4">
                  <p:embed/>
                </p:oleObj>
              </mc:Choice>
              <mc:Fallback>
                <p:oleObj name="Equation" r:id="rId7" imgW="2538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05313" y="1036638"/>
                        <a:ext cx="5540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394737"/>
              </p:ext>
            </p:extLst>
          </p:nvPr>
        </p:nvGraphicFramePr>
        <p:xfrm>
          <a:off x="2033588" y="4475163"/>
          <a:ext cx="5826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9" imgW="266400" imgH="203040" progId="Equation.DSMT4">
                  <p:embed/>
                </p:oleObj>
              </mc:Choice>
              <mc:Fallback>
                <p:oleObj name="Equation" r:id="rId9" imgW="266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33588" y="4475163"/>
                        <a:ext cx="582612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910322"/>
              </p:ext>
            </p:extLst>
          </p:nvPr>
        </p:nvGraphicFramePr>
        <p:xfrm>
          <a:off x="3577417" y="4475162"/>
          <a:ext cx="9429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1" imgW="431640" imgH="203040" progId="Equation.DSMT4">
                  <p:embed/>
                </p:oleObj>
              </mc:Choice>
              <mc:Fallback>
                <p:oleObj name="Equation" r:id="rId11" imgW="4316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77417" y="4475162"/>
                        <a:ext cx="942975" cy="46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924396"/>
              </p:ext>
            </p:extLst>
          </p:nvPr>
        </p:nvGraphicFramePr>
        <p:xfrm>
          <a:off x="5443538" y="4418013"/>
          <a:ext cx="9715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3" imgW="444240" imgH="228600" progId="Equation.DSMT4">
                  <p:embed/>
                </p:oleObj>
              </mc:Choice>
              <mc:Fallback>
                <p:oleObj name="Equation" r:id="rId13" imgW="44424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43538" y="4418013"/>
                        <a:ext cx="97155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33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Equation</vt:lpstr>
      <vt:lpstr>MathType 6.0 Equation</vt:lpstr>
      <vt:lpstr>8.1 Simplify Expressions with Roots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Simplify Expressions with Roots</dc:title>
  <dc:creator>Stewart, Melissa</dc:creator>
  <cp:lastModifiedBy>Ringel, Charles</cp:lastModifiedBy>
  <cp:revision>11</cp:revision>
  <cp:lastPrinted>2020-01-24T12:52:53Z</cp:lastPrinted>
  <dcterms:created xsi:type="dcterms:W3CDTF">2020-01-21T20:15:28Z</dcterms:created>
  <dcterms:modified xsi:type="dcterms:W3CDTF">2020-04-02T17:58:31Z</dcterms:modified>
</cp:coreProperties>
</file>