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24" autoAdjust="0"/>
    <p:restoredTop sz="93800" autoAdjust="0"/>
  </p:normalViewPr>
  <p:slideViewPr>
    <p:cSldViewPr snapToGrid="0">
      <p:cViewPr>
        <p:scale>
          <a:sx n="70" d="100"/>
          <a:sy n="70" d="100"/>
        </p:scale>
        <p:origin x="3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5" Type="http://schemas.openxmlformats.org/officeDocument/2006/relationships/image" Target="../media/image2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55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C284F-B4C1-48D2-98FA-2D580EABD4E5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84D70-76A0-4B5A-BB6F-C7F125017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55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84D70-76A0-4B5A-BB6F-C7F1250179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28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3841-979A-410D-937D-171BD250BC7E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8E4B-89D2-40D1-B0F4-BF4B147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7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3841-979A-410D-937D-171BD250BC7E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8E4B-89D2-40D1-B0F4-BF4B147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2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3841-979A-410D-937D-171BD250BC7E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8E4B-89D2-40D1-B0F4-BF4B147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2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3841-979A-410D-937D-171BD250BC7E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8E4B-89D2-40D1-B0F4-BF4B147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7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3841-979A-410D-937D-171BD250BC7E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8E4B-89D2-40D1-B0F4-BF4B147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0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3841-979A-410D-937D-171BD250BC7E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8E4B-89D2-40D1-B0F4-BF4B147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3841-979A-410D-937D-171BD250BC7E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8E4B-89D2-40D1-B0F4-BF4B147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6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3841-979A-410D-937D-171BD250BC7E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8E4B-89D2-40D1-B0F4-BF4B147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6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3841-979A-410D-937D-171BD250BC7E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8E4B-89D2-40D1-B0F4-BF4B147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4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3841-979A-410D-937D-171BD250BC7E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8E4B-89D2-40D1-B0F4-BF4B147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1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3841-979A-410D-937D-171BD250BC7E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8E4B-89D2-40D1-B0F4-BF4B147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23841-979A-410D-937D-171BD250BC7E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D8E4B-89D2-40D1-B0F4-BF4B147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0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image" Target="../media/image80.png"/><Relationship Id="rId7" Type="http://schemas.openxmlformats.org/officeDocument/2006/relationships/image" Target="../media/image7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6.bin"/><Relationship Id="rId5" Type="http://schemas.openxmlformats.org/officeDocument/2006/relationships/image" Target="../media/image77.wmf"/><Relationship Id="rId4" Type="http://schemas.openxmlformats.org/officeDocument/2006/relationships/oleObject" Target="../embeddings/oleObject65.bin"/><Relationship Id="rId9" Type="http://schemas.openxmlformats.org/officeDocument/2006/relationships/image" Target="../media/image7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wmf"/><Relationship Id="rId3" Type="http://schemas.openxmlformats.org/officeDocument/2006/relationships/image" Target="../media/image6.png"/><Relationship Id="rId7" Type="http://schemas.openxmlformats.org/officeDocument/2006/relationships/image" Target="../media/image1.w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5" Type="http://schemas.openxmlformats.org/officeDocument/2006/relationships/image" Target="../media/image8.png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7.png"/><Relationship Id="rId9" Type="http://schemas.openxmlformats.org/officeDocument/2006/relationships/image" Target="../media/image2.wmf"/><Relationship Id="rId1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6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6.wmf"/><Relationship Id="rId34" Type="http://schemas.openxmlformats.org/officeDocument/2006/relationships/oleObject" Target="../embeddings/oleObject20.bin"/><Relationship Id="rId7" Type="http://schemas.openxmlformats.org/officeDocument/2006/relationships/image" Target="../media/image9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4.wmf"/><Relationship Id="rId25" Type="http://schemas.openxmlformats.org/officeDocument/2006/relationships/image" Target="../media/image18.wmf"/><Relationship Id="rId33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29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1.wmf"/><Relationship Id="rId24" Type="http://schemas.openxmlformats.org/officeDocument/2006/relationships/oleObject" Target="../embeddings/oleObject15.bin"/><Relationship Id="rId32" Type="http://schemas.openxmlformats.org/officeDocument/2006/relationships/oleObject" Target="../embeddings/oleObject19.bin"/><Relationship Id="rId5" Type="http://schemas.openxmlformats.org/officeDocument/2006/relationships/image" Target="../media/image25.png"/><Relationship Id="rId15" Type="http://schemas.openxmlformats.org/officeDocument/2006/relationships/image" Target="../media/image13.wmf"/><Relationship Id="rId23" Type="http://schemas.openxmlformats.org/officeDocument/2006/relationships/image" Target="../media/image17.wmf"/><Relationship Id="rId28" Type="http://schemas.openxmlformats.org/officeDocument/2006/relationships/oleObject" Target="../embeddings/oleObject17.bin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5.wmf"/><Relationship Id="rId31" Type="http://schemas.openxmlformats.org/officeDocument/2006/relationships/image" Target="../media/image21.wmf"/><Relationship Id="rId4" Type="http://schemas.openxmlformats.org/officeDocument/2006/relationships/image" Target="../media/image24.png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Relationship Id="rId27" Type="http://schemas.openxmlformats.org/officeDocument/2006/relationships/image" Target="../media/image19.wmf"/><Relationship Id="rId30" Type="http://schemas.openxmlformats.org/officeDocument/2006/relationships/oleObject" Target="../embeddings/oleObject18.bin"/><Relationship Id="rId35" Type="http://schemas.openxmlformats.org/officeDocument/2006/relationships/image" Target="../media/image2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32.wmf"/><Relationship Id="rId3" Type="http://schemas.openxmlformats.org/officeDocument/2006/relationships/image" Target="../media/image34.png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35.png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3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36.bin"/><Relationship Id="rId3" Type="http://schemas.openxmlformats.org/officeDocument/2006/relationships/image" Target="../media/image45.png"/><Relationship Id="rId21" Type="http://schemas.openxmlformats.org/officeDocument/2006/relationships/image" Target="../media/image44.wmf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43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3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45.bin"/><Relationship Id="rId3" Type="http://schemas.openxmlformats.org/officeDocument/2006/relationships/image" Target="../media/image54.png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53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4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59.wmf"/><Relationship Id="rId18" Type="http://schemas.openxmlformats.org/officeDocument/2006/relationships/oleObject" Target="../embeddings/oleObject53.bin"/><Relationship Id="rId3" Type="http://schemas.openxmlformats.org/officeDocument/2006/relationships/image" Target="../media/image64.png"/><Relationship Id="rId21" Type="http://schemas.openxmlformats.org/officeDocument/2006/relationships/image" Target="../media/image63.wmf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2.bin"/><Relationship Id="rId20" Type="http://schemas.openxmlformats.org/officeDocument/2006/relationships/oleObject" Target="../embeddings/oleObject5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58.wmf"/><Relationship Id="rId5" Type="http://schemas.openxmlformats.org/officeDocument/2006/relationships/image" Target="../media/image55.wmf"/><Relationship Id="rId15" Type="http://schemas.openxmlformats.org/officeDocument/2006/relationships/image" Target="../media/image60.wmf"/><Relationship Id="rId10" Type="http://schemas.openxmlformats.org/officeDocument/2006/relationships/oleObject" Target="../embeddings/oleObject49.bin"/><Relationship Id="rId19" Type="http://schemas.openxmlformats.org/officeDocument/2006/relationships/image" Target="../media/image62.w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57.wmf"/><Relationship Id="rId14" Type="http://schemas.openxmlformats.org/officeDocument/2006/relationships/oleObject" Target="../embeddings/oleObject5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68.wmf"/><Relationship Id="rId3" Type="http://schemas.openxmlformats.org/officeDocument/2006/relationships/image" Target="../media/image69.png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67.wmf"/><Relationship Id="rId5" Type="http://schemas.openxmlformats.org/officeDocument/2006/relationships/image" Target="../media/image55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6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64.bin"/><Relationship Id="rId3" Type="http://schemas.openxmlformats.org/officeDocument/2006/relationships/image" Target="../media/image75.png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72.wmf"/><Relationship Id="rId4" Type="http://schemas.openxmlformats.org/officeDocument/2006/relationships/image" Target="../media/image76.png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7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8.4 Add Subtract and Multiply Radical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39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0188"/>
            <a:ext cx="7543800" cy="1057972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858557"/>
              </p:ext>
            </p:extLst>
          </p:nvPr>
        </p:nvGraphicFramePr>
        <p:xfrm>
          <a:off x="3502025" y="1468437"/>
          <a:ext cx="17129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4" imgW="723600" imgH="253800" progId="Equation.DSMT4">
                  <p:embed/>
                </p:oleObj>
              </mc:Choice>
              <mc:Fallback>
                <p:oleObj name="Equation" r:id="rId4" imgW="723600" imgH="2538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02025" y="1468437"/>
                        <a:ext cx="1712913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883727"/>
              </p:ext>
            </p:extLst>
          </p:nvPr>
        </p:nvGraphicFramePr>
        <p:xfrm>
          <a:off x="3802063" y="2365375"/>
          <a:ext cx="11112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6" imgW="469800" imgH="177480" progId="Equation.DSMT4">
                  <p:embed/>
                </p:oleObj>
              </mc:Choice>
              <mc:Fallback>
                <p:oleObj name="Equation" r:id="rId6" imgW="46980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02063" y="2365375"/>
                        <a:ext cx="1111250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2163796"/>
              </p:ext>
            </p:extLst>
          </p:nvPr>
        </p:nvGraphicFramePr>
        <p:xfrm>
          <a:off x="4146550" y="3017838"/>
          <a:ext cx="4206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8" imgW="177480" imgH="177480" progId="Equation.DSMT4">
                  <p:embed/>
                </p:oleObj>
              </mc:Choice>
              <mc:Fallback>
                <p:oleObj name="Equation" r:id="rId8" imgW="17748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46550" y="3017838"/>
                        <a:ext cx="420688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377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61873"/>
            <a:ext cx="9015413" cy="753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72240"/>
            <a:ext cx="11029950" cy="11148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637839"/>
            <a:ext cx="9706888" cy="734135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352112"/>
              </p:ext>
            </p:extLst>
          </p:nvPr>
        </p:nvGraphicFramePr>
        <p:xfrm>
          <a:off x="2365375" y="2146718"/>
          <a:ext cx="992188" cy="562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6" imgW="393480" imgH="215640" progId="Equation.DSMT4">
                  <p:embed/>
                </p:oleObj>
              </mc:Choice>
              <mc:Fallback>
                <p:oleObj name="Equation" r:id="rId6" imgW="393480" imgH="215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65375" y="2146718"/>
                        <a:ext cx="992188" cy="5626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451260"/>
              </p:ext>
            </p:extLst>
          </p:nvPr>
        </p:nvGraphicFramePr>
        <p:xfrm>
          <a:off x="4853444" y="2081473"/>
          <a:ext cx="83185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8" imgW="330120" imgH="253800" progId="Equation.DSMT4">
                  <p:embed/>
                </p:oleObj>
              </mc:Choice>
              <mc:Fallback>
                <p:oleObj name="Equation" r:id="rId8" imgW="330120" imgH="253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53444" y="2081473"/>
                        <a:ext cx="831850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497176"/>
              </p:ext>
            </p:extLst>
          </p:nvPr>
        </p:nvGraphicFramePr>
        <p:xfrm>
          <a:off x="6810375" y="2115573"/>
          <a:ext cx="1855787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0" imgW="736560" imgH="253800" progId="Equation.DSMT4">
                  <p:embed/>
                </p:oleObj>
              </mc:Choice>
              <mc:Fallback>
                <p:oleObj name="Equation" r:id="rId10" imgW="736560" imgH="2538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810375" y="2115573"/>
                        <a:ext cx="1855787" cy="661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986551"/>
              </p:ext>
            </p:extLst>
          </p:nvPr>
        </p:nvGraphicFramePr>
        <p:xfrm>
          <a:off x="3198019" y="4587875"/>
          <a:ext cx="31908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2" imgW="126720" imgH="177480" progId="Equation.DSMT4">
                  <p:embed/>
                </p:oleObj>
              </mc:Choice>
              <mc:Fallback>
                <p:oleObj name="Equation" r:id="rId12" imgW="12672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198019" y="4587875"/>
                        <a:ext cx="319087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346231"/>
              </p:ext>
            </p:extLst>
          </p:nvPr>
        </p:nvGraphicFramePr>
        <p:xfrm>
          <a:off x="7162800" y="4487863"/>
          <a:ext cx="1150938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4" imgW="457200" imgH="253800" progId="Equation.DSMT4">
                  <p:embed/>
                </p:oleObj>
              </mc:Choice>
              <mc:Fallback>
                <p:oleObj name="Equation" r:id="rId14" imgW="457200" imgH="253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162800" y="4487863"/>
                        <a:ext cx="1150938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719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5" y="3261560"/>
            <a:ext cx="7643813" cy="9296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756" y="-193423"/>
            <a:ext cx="9686925" cy="97173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748050"/>
              </p:ext>
            </p:extLst>
          </p:nvPr>
        </p:nvGraphicFramePr>
        <p:xfrm>
          <a:off x="1748632" y="727140"/>
          <a:ext cx="204946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tion" r:id="rId6" imgW="812520" imgH="228600" progId="Equation.DSMT4">
                  <p:embed/>
                </p:oleObj>
              </mc:Choice>
              <mc:Fallback>
                <p:oleObj name="Equation" r:id="rId6" imgW="81252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48632" y="727140"/>
                        <a:ext cx="2049463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38933"/>
              </p:ext>
            </p:extLst>
          </p:nvPr>
        </p:nvGraphicFramePr>
        <p:xfrm>
          <a:off x="1891507" y="1414528"/>
          <a:ext cx="176212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Equation" r:id="rId8" imgW="698400" imgH="228600" progId="Equation.DSMT4">
                  <p:embed/>
                </p:oleObj>
              </mc:Choice>
              <mc:Fallback>
                <p:oleObj name="Equation" r:id="rId8" imgW="69840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91507" y="1414528"/>
                        <a:ext cx="1762125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127184"/>
              </p:ext>
            </p:extLst>
          </p:nvPr>
        </p:nvGraphicFramePr>
        <p:xfrm>
          <a:off x="2388394" y="2184208"/>
          <a:ext cx="7683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Equation" r:id="rId10" imgW="304560" imgH="228600" progId="Equation.DSMT4">
                  <p:embed/>
                </p:oleObj>
              </mc:Choice>
              <mc:Fallback>
                <p:oleObj name="Equation" r:id="rId10" imgW="30456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388394" y="2184208"/>
                        <a:ext cx="768350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361864"/>
              </p:ext>
            </p:extLst>
          </p:nvPr>
        </p:nvGraphicFramePr>
        <p:xfrm>
          <a:off x="4563467" y="796492"/>
          <a:ext cx="2624137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quation" r:id="rId12" imgW="1041120" imgH="228600" progId="Equation.DSMT4">
                  <p:embed/>
                </p:oleObj>
              </mc:Choice>
              <mc:Fallback>
                <p:oleObj name="Equation" r:id="rId12" imgW="104112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563467" y="796492"/>
                        <a:ext cx="2624137" cy="595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721263"/>
              </p:ext>
            </p:extLst>
          </p:nvPr>
        </p:nvGraphicFramePr>
        <p:xfrm>
          <a:off x="4994474" y="1391805"/>
          <a:ext cx="175895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quation" r:id="rId14" imgW="698400" imgH="228600" progId="Equation.DSMT4">
                  <p:embed/>
                </p:oleObj>
              </mc:Choice>
              <mc:Fallback>
                <p:oleObj name="Equation" r:id="rId14" imgW="69840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994474" y="1391805"/>
                        <a:ext cx="1758950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955578"/>
              </p:ext>
            </p:extLst>
          </p:nvPr>
        </p:nvGraphicFramePr>
        <p:xfrm>
          <a:off x="5315943" y="2125563"/>
          <a:ext cx="95885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Equation" r:id="rId16" imgW="380880" imgH="228600" progId="Equation.DSMT4">
                  <p:embed/>
                </p:oleObj>
              </mc:Choice>
              <mc:Fallback>
                <p:oleObj name="Equation" r:id="rId16" imgW="38088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315943" y="2125563"/>
                        <a:ext cx="958850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32945"/>
              </p:ext>
            </p:extLst>
          </p:nvPr>
        </p:nvGraphicFramePr>
        <p:xfrm>
          <a:off x="8594327" y="762607"/>
          <a:ext cx="32004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Equation" r:id="rId18" imgW="1269720" imgH="393480" progId="Equation.DSMT4">
                  <p:embed/>
                </p:oleObj>
              </mc:Choice>
              <mc:Fallback>
                <p:oleObj name="Equation" r:id="rId18" imgW="126972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594327" y="762607"/>
                        <a:ext cx="3200400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735225"/>
              </p:ext>
            </p:extLst>
          </p:nvPr>
        </p:nvGraphicFramePr>
        <p:xfrm>
          <a:off x="8433992" y="1865658"/>
          <a:ext cx="3649663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20" imgW="1447560" imgH="431640" progId="Equation.DSMT4">
                  <p:embed/>
                </p:oleObj>
              </mc:Choice>
              <mc:Fallback>
                <p:oleObj name="Equation" r:id="rId20" imgW="1447560" imgH="4316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8433992" y="1865658"/>
                        <a:ext cx="3649663" cy="11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452475"/>
              </p:ext>
            </p:extLst>
          </p:nvPr>
        </p:nvGraphicFramePr>
        <p:xfrm>
          <a:off x="9301957" y="3114135"/>
          <a:ext cx="156845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22" imgW="622080" imgH="228600" progId="Equation.DSMT4">
                  <p:embed/>
                </p:oleObj>
              </mc:Choice>
              <mc:Fallback>
                <p:oleObj name="Equation" r:id="rId22" imgW="62208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9301957" y="3114135"/>
                        <a:ext cx="1568450" cy="595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422368"/>
              </p:ext>
            </p:extLst>
          </p:nvPr>
        </p:nvGraphicFramePr>
        <p:xfrm>
          <a:off x="9708755" y="3834019"/>
          <a:ext cx="80010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24" imgW="317160" imgH="228600" progId="Equation.DSMT4">
                  <p:embed/>
                </p:oleObj>
              </mc:Choice>
              <mc:Fallback>
                <p:oleObj name="Equation" r:id="rId24" imgW="317160" imgH="22860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9708755" y="3834019"/>
                        <a:ext cx="800100" cy="595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36878"/>
              </p:ext>
            </p:extLst>
          </p:nvPr>
        </p:nvGraphicFramePr>
        <p:xfrm>
          <a:off x="395683" y="4326608"/>
          <a:ext cx="397033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26" imgW="1574640" imgH="253800" progId="Equation.DSMT4">
                  <p:embed/>
                </p:oleObj>
              </mc:Choice>
              <mc:Fallback>
                <p:oleObj name="Equation" r:id="rId26" imgW="157464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395683" y="4326608"/>
                        <a:ext cx="3970338" cy="663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150241"/>
              </p:ext>
            </p:extLst>
          </p:nvPr>
        </p:nvGraphicFramePr>
        <p:xfrm>
          <a:off x="1183875" y="5142337"/>
          <a:ext cx="275431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28" imgW="1091880" imgH="228600" progId="Equation.DSMT4">
                  <p:embed/>
                </p:oleObj>
              </mc:Choice>
              <mc:Fallback>
                <p:oleObj name="Equation" r:id="rId28" imgW="1091880" imgH="2286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183875" y="5142337"/>
                        <a:ext cx="2754313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477315"/>
              </p:ext>
            </p:extLst>
          </p:nvPr>
        </p:nvGraphicFramePr>
        <p:xfrm>
          <a:off x="4657327" y="4324275"/>
          <a:ext cx="393700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30" imgW="1562040" imgH="253800" progId="Equation.DSMT4">
                  <p:embed/>
                </p:oleObj>
              </mc:Choice>
              <mc:Fallback>
                <p:oleObj name="Equation" r:id="rId30" imgW="1562040" imgH="2538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4657327" y="4324275"/>
                        <a:ext cx="3937000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262142"/>
              </p:ext>
            </p:extLst>
          </p:nvPr>
        </p:nvGraphicFramePr>
        <p:xfrm>
          <a:off x="4983557" y="4985968"/>
          <a:ext cx="2944813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32" imgW="1168200" imgH="253800" progId="Equation.DSMT4">
                  <p:embed/>
                </p:oleObj>
              </mc:Choice>
              <mc:Fallback>
                <p:oleObj name="Equation" r:id="rId32" imgW="1168200" imgH="25380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4983557" y="4985968"/>
                        <a:ext cx="2944813" cy="661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667579"/>
              </p:ext>
            </p:extLst>
          </p:nvPr>
        </p:nvGraphicFramePr>
        <p:xfrm>
          <a:off x="5769370" y="5672029"/>
          <a:ext cx="1184275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34" imgW="469800" imgH="253800" progId="Equation.DSMT4">
                  <p:embed/>
                </p:oleObj>
              </mc:Choice>
              <mc:Fallback>
                <p:oleObj name="Equation" r:id="rId34" imgW="469800" imgH="2538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5769370" y="5672029"/>
                        <a:ext cx="1184275" cy="661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524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086630" cy="22330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05" y="2148158"/>
            <a:ext cx="8168734" cy="1029132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851522"/>
              </p:ext>
            </p:extLst>
          </p:nvPr>
        </p:nvGraphicFramePr>
        <p:xfrm>
          <a:off x="2460625" y="3018452"/>
          <a:ext cx="18573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5" imgW="736560" imgH="228600" progId="Equation.DSMT4">
                  <p:embed/>
                </p:oleObj>
              </mc:Choice>
              <mc:Fallback>
                <p:oleObj name="Equation" r:id="rId5" imgW="73656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60625" y="3018452"/>
                        <a:ext cx="1857375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44540"/>
              </p:ext>
            </p:extLst>
          </p:nvPr>
        </p:nvGraphicFramePr>
        <p:xfrm>
          <a:off x="2460625" y="3644901"/>
          <a:ext cx="188912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7" imgW="749160" imgH="228600" progId="Equation.DSMT4">
                  <p:embed/>
                </p:oleObj>
              </mc:Choice>
              <mc:Fallback>
                <p:oleObj name="Equation" r:id="rId7" imgW="74916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60625" y="3644901"/>
                        <a:ext cx="1889125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054080" y="3772151"/>
            <a:ext cx="703533" cy="440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969292"/>
              </p:ext>
            </p:extLst>
          </p:nvPr>
        </p:nvGraphicFramePr>
        <p:xfrm>
          <a:off x="2725739" y="4319751"/>
          <a:ext cx="140811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9" imgW="558720" imgH="228600" progId="Equation.DSMT4">
                  <p:embed/>
                </p:oleObj>
              </mc:Choice>
              <mc:Fallback>
                <p:oleObj name="Equation" r:id="rId9" imgW="55872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25739" y="4319751"/>
                        <a:ext cx="1408112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135780"/>
              </p:ext>
            </p:extLst>
          </p:nvPr>
        </p:nvGraphicFramePr>
        <p:xfrm>
          <a:off x="2960688" y="4994275"/>
          <a:ext cx="96043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11" imgW="380880" imgH="228600" progId="Equation.DSMT4">
                  <p:embed/>
                </p:oleObj>
              </mc:Choice>
              <mc:Fallback>
                <p:oleObj name="Equation" r:id="rId11" imgW="38088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960688" y="4994275"/>
                        <a:ext cx="960437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846551"/>
              </p:ext>
            </p:extLst>
          </p:nvPr>
        </p:nvGraphicFramePr>
        <p:xfrm>
          <a:off x="5195888" y="3192715"/>
          <a:ext cx="2560637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13" imgW="1015920" imgH="266400" progId="Equation.DSMT4">
                  <p:embed/>
                </p:oleObj>
              </mc:Choice>
              <mc:Fallback>
                <p:oleObj name="Equation" r:id="rId13" imgW="1015920" imgH="2664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95888" y="3192715"/>
                        <a:ext cx="2560637" cy="693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403648"/>
              </p:ext>
            </p:extLst>
          </p:nvPr>
        </p:nvGraphicFramePr>
        <p:xfrm>
          <a:off x="5358606" y="3921090"/>
          <a:ext cx="2401887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15" imgW="952200" imgH="228600" progId="Equation.DSMT4">
                  <p:embed/>
                </p:oleObj>
              </mc:Choice>
              <mc:Fallback>
                <p:oleObj name="Equation" r:id="rId15" imgW="95220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358606" y="3921090"/>
                        <a:ext cx="2401887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5969657" y="4001699"/>
            <a:ext cx="1274105" cy="4802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817322"/>
              </p:ext>
            </p:extLst>
          </p:nvPr>
        </p:nvGraphicFramePr>
        <p:xfrm>
          <a:off x="5885984" y="4664890"/>
          <a:ext cx="14414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17" imgW="571320" imgH="228600" progId="Equation.DSMT4">
                  <p:embed/>
                </p:oleObj>
              </mc:Choice>
              <mc:Fallback>
                <p:oleObj name="Equation" r:id="rId17" imgW="571320" imgH="2286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885984" y="4664890"/>
                        <a:ext cx="1441450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297725"/>
              </p:ext>
            </p:extLst>
          </p:nvPr>
        </p:nvGraphicFramePr>
        <p:xfrm>
          <a:off x="6127750" y="5376863"/>
          <a:ext cx="960438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19" imgW="380880" imgH="228600" progId="Equation.DSMT4">
                  <p:embed/>
                </p:oleObj>
              </mc:Choice>
              <mc:Fallback>
                <p:oleObj name="Equation" r:id="rId19" imgW="38088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127750" y="5376863"/>
                        <a:ext cx="960438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404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095" y="296069"/>
            <a:ext cx="8521705" cy="990896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490352"/>
              </p:ext>
            </p:extLst>
          </p:nvPr>
        </p:nvGraphicFramePr>
        <p:xfrm>
          <a:off x="1766888" y="1286965"/>
          <a:ext cx="3074987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4" imgW="1218960" imgH="279360" progId="Equation.DSMT4">
                  <p:embed/>
                </p:oleObj>
              </mc:Choice>
              <mc:Fallback>
                <p:oleObj name="Equation" r:id="rId4" imgW="1218960" imgH="2793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66888" y="1286965"/>
                        <a:ext cx="3074987" cy="73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903442"/>
              </p:ext>
            </p:extLst>
          </p:nvPr>
        </p:nvGraphicFramePr>
        <p:xfrm>
          <a:off x="2006600" y="2139950"/>
          <a:ext cx="25939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6" imgW="1028520" imgH="279360" progId="Equation.DSMT4">
                  <p:embed/>
                </p:oleObj>
              </mc:Choice>
              <mc:Fallback>
                <p:oleObj name="Equation" r:id="rId6" imgW="1028520" imgH="2793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06600" y="2139950"/>
                        <a:ext cx="2593975" cy="73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3125517" y="2285024"/>
            <a:ext cx="703533" cy="440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359774"/>
              </p:ext>
            </p:extLst>
          </p:nvPr>
        </p:nvGraphicFramePr>
        <p:xfrm>
          <a:off x="2374900" y="3041650"/>
          <a:ext cx="185737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8" imgW="736560" imgH="241200" progId="Equation.DSMT4">
                  <p:embed/>
                </p:oleObj>
              </mc:Choice>
              <mc:Fallback>
                <p:oleObj name="Equation" r:id="rId8" imgW="736560" imgH="241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74900" y="3041650"/>
                        <a:ext cx="1857375" cy="630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447515"/>
              </p:ext>
            </p:extLst>
          </p:nvPr>
        </p:nvGraphicFramePr>
        <p:xfrm>
          <a:off x="2578100" y="3843338"/>
          <a:ext cx="156845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10" imgW="622080" imgH="241200" progId="Equation.DSMT4">
                  <p:embed/>
                </p:oleObj>
              </mc:Choice>
              <mc:Fallback>
                <p:oleObj name="Equation" r:id="rId10" imgW="622080" imgH="2412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578100" y="3843338"/>
                        <a:ext cx="1568450" cy="63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4028145" y="2310062"/>
            <a:ext cx="572429" cy="4150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85318"/>
              </p:ext>
            </p:extLst>
          </p:nvPr>
        </p:nvGraphicFramePr>
        <p:xfrm>
          <a:off x="5743575" y="2025650"/>
          <a:ext cx="431641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12" imgW="1714320" imgH="279360" progId="Equation.DSMT4">
                  <p:embed/>
                </p:oleObj>
              </mc:Choice>
              <mc:Fallback>
                <p:oleObj name="Equation" r:id="rId12" imgW="1714320" imgH="2793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743575" y="2025650"/>
                        <a:ext cx="4316413" cy="727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50788"/>
              </p:ext>
            </p:extLst>
          </p:nvPr>
        </p:nvGraphicFramePr>
        <p:xfrm>
          <a:off x="6420644" y="4145755"/>
          <a:ext cx="28463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14" imgW="1130040" imgH="266400" progId="Equation.DSMT4">
                  <p:embed/>
                </p:oleObj>
              </mc:Choice>
              <mc:Fallback>
                <p:oleObj name="Equation" r:id="rId14" imgW="1130040" imgH="2664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420644" y="4145755"/>
                        <a:ext cx="2846388" cy="693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023064"/>
              </p:ext>
            </p:extLst>
          </p:nvPr>
        </p:nvGraphicFramePr>
        <p:xfrm>
          <a:off x="7116763" y="5141913"/>
          <a:ext cx="156845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16" imgW="622080" imgH="253800" progId="Equation.DSMT4">
                  <p:embed/>
                </p:oleObj>
              </mc:Choice>
              <mc:Fallback>
                <p:oleObj name="Equation" r:id="rId16" imgW="622080" imgH="2538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116763" y="5141913"/>
                        <a:ext cx="156845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082716"/>
              </p:ext>
            </p:extLst>
          </p:nvPr>
        </p:nvGraphicFramePr>
        <p:xfrm>
          <a:off x="5554663" y="1174750"/>
          <a:ext cx="422275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18" imgW="1676160" imgH="291960" progId="Equation.DSMT4">
                  <p:embed/>
                </p:oleObj>
              </mc:Choice>
              <mc:Fallback>
                <p:oleObj name="Equation" r:id="rId18" imgW="1676160" imgH="2919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554663" y="1174750"/>
                        <a:ext cx="4222750" cy="760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6218238" y="3335495"/>
            <a:ext cx="1625600" cy="440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436005"/>
              </p:ext>
            </p:extLst>
          </p:nvPr>
        </p:nvGraphicFramePr>
        <p:xfrm>
          <a:off x="5743575" y="3116263"/>
          <a:ext cx="431641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20" imgW="1714320" imgH="279360" progId="Equation.DSMT4">
                  <p:embed/>
                </p:oleObj>
              </mc:Choice>
              <mc:Fallback>
                <p:oleObj name="Equation" r:id="rId20" imgW="1714320" imgH="2793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743575" y="3116263"/>
                        <a:ext cx="4316413" cy="727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8986838" y="3313972"/>
            <a:ext cx="468308" cy="4150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1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9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250" y="0"/>
            <a:ext cx="8558213" cy="109630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909002"/>
              </p:ext>
            </p:extLst>
          </p:nvPr>
        </p:nvGraphicFramePr>
        <p:xfrm>
          <a:off x="1724025" y="1164431"/>
          <a:ext cx="3073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4" imgW="1218960" imgH="228600" progId="Equation.DSMT4">
                  <p:embed/>
                </p:oleObj>
              </mc:Choice>
              <mc:Fallback>
                <p:oleObj name="Equation" r:id="rId4" imgW="121896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24025" y="1164431"/>
                        <a:ext cx="3073400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408553"/>
              </p:ext>
            </p:extLst>
          </p:nvPr>
        </p:nvGraphicFramePr>
        <p:xfrm>
          <a:off x="2012156" y="1889126"/>
          <a:ext cx="249713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6" imgW="990360" imgH="228600" progId="Equation.DSMT4">
                  <p:embed/>
                </p:oleObj>
              </mc:Choice>
              <mc:Fallback>
                <p:oleObj name="Equation" r:id="rId6" imgW="99036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12156" y="1889126"/>
                        <a:ext cx="2497138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205257"/>
              </p:ext>
            </p:extLst>
          </p:nvPr>
        </p:nvGraphicFramePr>
        <p:xfrm>
          <a:off x="1546224" y="2627312"/>
          <a:ext cx="374491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8" imgW="1485720" imgH="228600" progId="Equation.DSMT4">
                  <p:embed/>
                </p:oleObj>
              </mc:Choice>
              <mc:Fallback>
                <p:oleObj name="Equation" r:id="rId8" imgW="148572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46224" y="2627312"/>
                        <a:ext cx="3744913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282554" y="2784111"/>
            <a:ext cx="703533" cy="440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87824" y="2784110"/>
            <a:ext cx="703533" cy="440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87641" y="2782522"/>
            <a:ext cx="417783" cy="440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753452"/>
              </p:ext>
            </p:extLst>
          </p:nvPr>
        </p:nvGraphicFramePr>
        <p:xfrm>
          <a:off x="2380456" y="3381009"/>
          <a:ext cx="176053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10" imgW="698400" imgH="228600" progId="Equation.DSMT4">
                  <p:embed/>
                </p:oleObj>
              </mc:Choice>
              <mc:Fallback>
                <p:oleObj name="Equation" r:id="rId10" imgW="69840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380456" y="3381009"/>
                        <a:ext cx="1760537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899307"/>
              </p:ext>
            </p:extLst>
          </p:nvPr>
        </p:nvGraphicFramePr>
        <p:xfrm>
          <a:off x="2892425" y="3995738"/>
          <a:ext cx="73501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12" imgW="291960" imgH="228600" progId="Equation.DSMT4">
                  <p:embed/>
                </p:oleObj>
              </mc:Choice>
              <mc:Fallback>
                <p:oleObj name="Equation" r:id="rId12" imgW="291960" imgH="2286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892425" y="3995738"/>
                        <a:ext cx="735012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665075"/>
              </p:ext>
            </p:extLst>
          </p:nvPr>
        </p:nvGraphicFramePr>
        <p:xfrm>
          <a:off x="6440488" y="1344099"/>
          <a:ext cx="2208212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14" imgW="876240" imgH="228600" progId="Equation.DSMT4">
                  <p:embed/>
                </p:oleObj>
              </mc:Choice>
              <mc:Fallback>
                <p:oleObj name="Equation" r:id="rId14" imgW="87624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440488" y="1344099"/>
                        <a:ext cx="2208212" cy="595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852252"/>
              </p:ext>
            </p:extLst>
          </p:nvPr>
        </p:nvGraphicFramePr>
        <p:xfrm>
          <a:off x="6440488" y="1947864"/>
          <a:ext cx="2944812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16" imgW="1168200" imgH="228600" progId="Equation.DSMT4">
                  <p:embed/>
                </p:oleObj>
              </mc:Choice>
              <mc:Fallback>
                <p:oleObj name="Equation" r:id="rId16" imgW="116820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440488" y="1947864"/>
                        <a:ext cx="2944812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7721353" y="2045925"/>
            <a:ext cx="1237726" cy="440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437441"/>
              </p:ext>
            </p:extLst>
          </p:nvPr>
        </p:nvGraphicFramePr>
        <p:xfrm>
          <a:off x="6852468" y="2704916"/>
          <a:ext cx="1760538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18" imgW="698400" imgH="228600" progId="Equation.DSMT4">
                  <p:embed/>
                </p:oleObj>
              </mc:Choice>
              <mc:Fallback>
                <p:oleObj name="Equation" r:id="rId18" imgW="698400" imgH="22860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852468" y="2704916"/>
                        <a:ext cx="1760538" cy="595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194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086975" cy="1211863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529028"/>
              </p:ext>
            </p:extLst>
          </p:nvPr>
        </p:nvGraphicFramePr>
        <p:xfrm>
          <a:off x="2243137" y="820148"/>
          <a:ext cx="99218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4" imgW="393480" imgH="177480" progId="Equation.DSMT4">
                  <p:embed/>
                </p:oleObj>
              </mc:Choice>
              <mc:Fallback>
                <p:oleObj name="Equation" r:id="rId4" imgW="39348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43137" y="820148"/>
                        <a:ext cx="992188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808134"/>
              </p:ext>
            </p:extLst>
          </p:nvPr>
        </p:nvGraphicFramePr>
        <p:xfrm>
          <a:off x="1" y="1355532"/>
          <a:ext cx="6472238" cy="644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6" imgW="3162240" imgH="304560" progId="Equation.DSMT4">
                  <p:embed/>
                </p:oleObj>
              </mc:Choice>
              <mc:Fallback>
                <p:oleObj name="Equation" r:id="rId6" imgW="3162240" imgH="30456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" y="1355532"/>
                        <a:ext cx="6472238" cy="6446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59781"/>
              </p:ext>
            </p:extLst>
          </p:nvPr>
        </p:nvGraphicFramePr>
        <p:xfrm>
          <a:off x="1806575" y="2130425"/>
          <a:ext cx="28590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8" imgW="1396800" imgH="266400" progId="Equation.DSMT4">
                  <p:embed/>
                </p:oleObj>
              </mc:Choice>
              <mc:Fallback>
                <p:oleObj name="Equation" r:id="rId8" imgW="1396800" imgH="266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06575" y="2130425"/>
                        <a:ext cx="2859088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076486"/>
              </p:ext>
            </p:extLst>
          </p:nvPr>
        </p:nvGraphicFramePr>
        <p:xfrm>
          <a:off x="2287588" y="2865438"/>
          <a:ext cx="1897062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10" imgW="927000" imgH="228600" progId="Equation.DSMT4">
                  <p:embed/>
                </p:oleObj>
              </mc:Choice>
              <mc:Fallback>
                <p:oleObj name="Equation" r:id="rId10" imgW="92700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87588" y="2865438"/>
                        <a:ext cx="1897062" cy="48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39986"/>
              </p:ext>
            </p:extLst>
          </p:nvPr>
        </p:nvGraphicFramePr>
        <p:xfrm>
          <a:off x="2559050" y="3552825"/>
          <a:ext cx="13525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12" imgW="660240" imgH="228600" progId="Equation.DSMT4">
                  <p:embed/>
                </p:oleObj>
              </mc:Choice>
              <mc:Fallback>
                <p:oleObj name="Equation" r:id="rId12" imgW="66024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559050" y="3552825"/>
                        <a:ext cx="1352550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895482"/>
              </p:ext>
            </p:extLst>
          </p:nvPr>
        </p:nvGraphicFramePr>
        <p:xfrm>
          <a:off x="8409782" y="1061051"/>
          <a:ext cx="99218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14" imgW="393480" imgH="177480" progId="Equation.DSMT4">
                  <p:embed/>
                </p:oleObj>
              </mc:Choice>
              <mc:Fallback>
                <p:oleObj name="Equation" r:id="rId14" imgW="39348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409782" y="1061051"/>
                        <a:ext cx="992188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581206"/>
              </p:ext>
            </p:extLst>
          </p:nvPr>
        </p:nvGraphicFramePr>
        <p:xfrm>
          <a:off x="6615112" y="1653211"/>
          <a:ext cx="553561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16" imgW="2705040" imgH="304560" progId="Equation.DSMT4">
                  <p:embed/>
                </p:oleObj>
              </mc:Choice>
              <mc:Fallback>
                <p:oleObj name="Equation" r:id="rId16" imgW="2705040" imgH="304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615112" y="1653211"/>
                        <a:ext cx="5535613" cy="64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461931"/>
              </p:ext>
            </p:extLst>
          </p:nvPr>
        </p:nvGraphicFramePr>
        <p:xfrm>
          <a:off x="7858125" y="2328863"/>
          <a:ext cx="27035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18" imgW="1320480" imgH="253800" progId="Equation.DSMT4">
                  <p:embed/>
                </p:oleObj>
              </mc:Choice>
              <mc:Fallback>
                <p:oleObj name="Equation" r:id="rId18" imgW="1320480" imgH="253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858125" y="2328863"/>
                        <a:ext cx="2703512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931286"/>
              </p:ext>
            </p:extLst>
          </p:nvPr>
        </p:nvGraphicFramePr>
        <p:xfrm>
          <a:off x="8274049" y="3013075"/>
          <a:ext cx="18716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20" imgW="914400" imgH="253800" progId="Equation.DSMT4">
                  <p:embed/>
                </p:oleObj>
              </mc:Choice>
              <mc:Fallback>
                <p:oleObj name="Equation" r:id="rId20" imgW="914400" imgH="2538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8274049" y="3013075"/>
                        <a:ext cx="1871663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192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1" y="157162"/>
            <a:ext cx="6529388" cy="1075429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596436"/>
              </p:ext>
            </p:extLst>
          </p:nvPr>
        </p:nvGraphicFramePr>
        <p:xfrm>
          <a:off x="6858000" y="463101"/>
          <a:ext cx="99218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4" imgW="393480" imgH="177480" progId="Equation.DSMT4">
                  <p:embed/>
                </p:oleObj>
              </mc:Choice>
              <mc:Fallback>
                <p:oleObj name="Equation" r:id="rId4" imgW="39348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0" y="463101"/>
                        <a:ext cx="992188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894663"/>
              </p:ext>
            </p:extLst>
          </p:nvPr>
        </p:nvGraphicFramePr>
        <p:xfrm>
          <a:off x="568325" y="1232591"/>
          <a:ext cx="810895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6" imgW="3962160" imgH="304560" progId="Equation.DSMT4">
                  <p:embed/>
                </p:oleObj>
              </mc:Choice>
              <mc:Fallback>
                <p:oleObj name="Equation" r:id="rId6" imgW="3962160" imgH="304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8325" y="1232591"/>
                        <a:ext cx="8108950" cy="646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95564"/>
              </p:ext>
            </p:extLst>
          </p:nvPr>
        </p:nvGraphicFramePr>
        <p:xfrm>
          <a:off x="2140743" y="2002080"/>
          <a:ext cx="496411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8" imgW="2425680" imgH="304560" progId="Equation.DSMT4">
                  <p:embed/>
                </p:oleObj>
              </mc:Choice>
              <mc:Fallback>
                <p:oleObj name="Equation" r:id="rId8" imgW="2425680" imgH="304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40743" y="2002080"/>
                        <a:ext cx="4964113" cy="646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917807"/>
              </p:ext>
            </p:extLst>
          </p:nvPr>
        </p:nvGraphicFramePr>
        <p:xfrm>
          <a:off x="3519488" y="2852738"/>
          <a:ext cx="27051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10" imgW="1320480" imgH="228600" progId="Equation.DSMT4">
                  <p:embed/>
                </p:oleObj>
              </mc:Choice>
              <mc:Fallback>
                <p:oleObj name="Equation" r:id="rId10" imgW="132048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519488" y="2852738"/>
                        <a:ext cx="2705100" cy="48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461698"/>
              </p:ext>
            </p:extLst>
          </p:nvPr>
        </p:nvGraphicFramePr>
        <p:xfrm>
          <a:off x="4052888" y="3541713"/>
          <a:ext cx="16383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12" imgW="799920" imgH="228600" progId="Equation.DSMT4">
                  <p:embed/>
                </p:oleObj>
              </mc:Choice>
              <mc:Fallback>
                <p:oleObj name="Equation" r:id="rId12" imgW="79992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052888" y="3541713"/>
                        <a:ext cx="1638300" cy="48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394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9610"/>
            <a:ext cx="12034652" cy="22294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348" y="2200865"/>
            <a:ext cx="6886390" cy="998027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503758"/>
              </p:ext>
            </p:extLst>
          </p:nvPr>
        </p:nvGraphicFramePr>
        <p:xfrm>
          <a:off x="2359025" y="3198892"/>
          <a:ext cx="171121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5" imgW="723600" imgH="228600" progId="Equation.DSMT4">
                  <p:embed/>
                </p:oleObj>
              </mc:Choice>
              <mc:Fallback>
                <p:oleObj name="Equation" r:id="rId5" imgW="72360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59025" y="3198892"/>
                        <a:ext cx="1711212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182568"/>
              </p:ext>
            </p:extLst>
          </p:nvPr>
        </p:nvGraphicFramePr>
        <p:xfrm>
          <a:off x="2513013" y="3814763"/>
          <a:ext cx="123031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7" imgW="520560" imgH="228600" progId="Equation.DSMT4">
                  <p:embed/>
                </p:oleObj>
              </mc:Choice>
              <mc:Fallback>
                <p:oleObj name="Equation" r:id="rId7" imgW="52056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13013" y="3814763"/>
                        <a:ext cx="1230312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346540"/>
              </p:ext>
            </p:extLst>
          </p:nvPr>
        </p:nvGraphicFramePr>
        <p:xfrm>
          <a:off x="4636201" y="3162300"/>
          <a:ext cx="276225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9" imgW="1168200" imgH="266400" progId="Equation.DSMT4">
                  <p:embed/>
                </p:oleObj>
              </mc:Choice>
              <mc:Fallback>
                <p:oleObj name="Equation" r:id="rId9" imgW="1168200" imgH="266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36201" y="3162300"/>
                        <a:ext cx="2762250" cy="652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208965"/>
              </p:ext>
            </p:extLst>
          </p:nvPr>
        </p:nvGraphicFramePr>
        <p:xfrm>
          <a:off x="4919663" y="3813175"/>
          <a:ext cx="2192337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11" imgW="927000" imgH="228600" progId="Equation.DSMT4">
                  <p:embed/>
                </p:oleObj>
              </mc:Choice>
              <mc:Fallback>
                <p:oleObj name="Equation" r:id="rId11" imgW="92700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19663" y="3813175"/>
                        <a:ext cx="2192337" cy="560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956972"/>
              </p:ext>
            </p:extLst>
          </p:nvPr>
        </p:nvGraphicFramePr>
        <p:xfrm>
          <a:off x="5249863" y="4465638"/>
          <a:ext cx="1531937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13" imgW="647640" imgH="228600" progId="Equation.DSMT4">
                  <p:embed/>
                </p:oleObj>
              </mc:Choice>
              <mc:Fallback>
                <p:oleObj name="Equation" r:id="rId13" imgW="64764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249863" y="4465638"/>
                        <a:ext cx="1531937" cy="560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57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5" ma:contentTypeDescription="Create a new document." ma:contentTypeScope="" ma:versionID="9c453c25707427c4ece600c8b55daa74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5b7cfbd265dd583dc082b7217d502691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DF68C2-087A-4E86-A95A-053679A2675F}">
  <ds:schemaRefs>
    <ds:schemaRef ds:uri="http://purl.org/dc/terms/"/>
    <ds:schemaRef ds:uri="http://schemas.microsoft.com/office/2006/documentManagement/types"/>
    <ds:schemaRef ds:uri="http://schemas.microsoft.com/sharepoint/v3"/>
    <ds:schemaRef ds:uri="16afbebc-ab32-44c2-80b1-4304b545826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2d5b24f-4081-4d28-a220-dd6f6bbe944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964E82-B4DE-4D0C-8BFB-FB1288C941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EAF3B4-407E-48A7-93AA-B23A59FBD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8</Words>
  <Application>Microsoft Office PowerPoint</Application>
  <PresentationFormat>Widescreen</PresentationFormat>
  <Paragraphs>2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Equation</vt:lpstr>
      <vt:lpstr>MathType 6.0 Equation</vt:lpstr>
      <vt:lpstr>8.4 Add Subtract and Multiply Radical 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8.4 Add Subtract and Multiply Radical Expressions</dc:title>
  <dc:creator>Stewart, Melissa</dc:creator>
  <cp:lastModifiedBy>Ringel, Charles</cp:lastModifiedBy>
  <cp:revision>24</cp:revision>
  <dcterms:created xsi:type="dcterms:W3CDTF">2020-02-05T14:12:06Z</dcterms:created>
  <dcterms:modified xsi:type="dcterms:W3CDTF">2020-02-10T18:19:15Z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