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2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2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9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0A91-BF51-4430-A5D8-13344477A42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93C5-F52A-4245-9C48-C68BA61A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image" Target="../media/image84.png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6.bin"/><Relationship Id="rId3" Type="http://schemas.openxmlformats.org/officeDocument/2006/relationships/image" Target="../media/image19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image" Target="../media/image39.png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4.bin"/><Relationship Id="rId3" Type="http://schemas.openxmlformats.org/officeDocument/2006/relationships/image" Target="../media/image54.png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52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28" Type="http://schemas.openxmlformats.org/officeDocument/2006/relationships/oleObject" Target="../embeddings/oleObject45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7.wmf"/><Relationship Id="rId31" Type="http://schemas.openxmlformats.org/officeDocument/2006/relationships/image" Target="../media/image53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image" Target="../media/image69.png"/><Relationship Id="rId21" Type="http://schemas.openxmlformats.org/officeDocument/2006/relationships/image" Target="../media/image63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image" Target="../media/image6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59.bin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76.wmf"/><Relationship Id="rId3" Type="http://schemas.openxmlformats.org/officeDocument/2006/relationships/image" Target="../media/image79.png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80.png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8.5 Divide Radical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69862"/>
            <a:ext cx="4056790" cy="122300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23677"/>
              </p:ext>
            </p:extLst>
          </p:nvPr>
        </p:nvGraphicFramePr>
        <p:xfrm>
          <a:off x="1708150" y="1392238"/>
          <a:ext cx="14081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596880" imgH="457200" progId="Equation.DSMT4">
                  <p:embed/>
                </p:oleObj>
              </mc:Choice>
              <mc:Fallback>
                <p:oleObj name="Equation" r:id="rId4" imgW="59688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8150" y="1392238"/>
                        <a:ext cx="1408113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734410"/>
              </p:ext>
            </p:extLst>
          </p:nvPr>
        </p:nvGraphicFramePr>
        <p:xfrm>
          <a:off x="3135313" y="1392238"/>
          <a:ext cx="158908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6" imgW="672840" imgH="457200" progId="Equation.DSMT4">
                  <p:embed/>
                </p:oleObj>
              </mc:Choice>
              <mc:Fallback>
                <p:oleObj name="Equation" r:id="rId6" imgW="67284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5313" y="1392238"/>
                        <a:ext cx="1589087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560924"/>
              </p:ext>
            </p:extLst>
          </p:nvPr>
        </p:nvGraphicFramePr>
        <p:xfrm>
          <a:off x="2311400" y="2982913"/>
          <a:ext cx="1827213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8" imgW="774360" imgH="520560" progId="Equation.DSMT4">
                  <p:embed/>
                </p:oleObj>
              </mc:Choice>
              <mc:Fallback>
                <p:oleObj name="Equation" r:id="rId8" imgW="774360" imgH="52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11400" y="2982913"/>
                        <a:ext cx="1827213" cy="127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7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79" y="0"/>
            <a:ext cx="8229600" cy="2004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92" y="1207658"/>
            <a:ext cx="4627822" cy="131854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201305"/>
              </p:ext>
            </p:extLst>
          </p:nvPr>
        </p:nvGraphicFramePr>
        <p:xfrm>
          <a:off x="526257" y="2110374"/>
          <a:ext cx="114141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5" imgW="482400" imgH="457200" progId="Equation.DSMT4">
                  <p:embed/>
                </p:oleObj>
              </mc:Choice>
              <mc:Fallback>
                <p:oleObj name="Equation" r:id="rId5" imgW="48240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6257" y="2110374"/>
                        <a:ext cx="1141412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98182"/>
              </p:ext>
            </p:extLst>
          </p:nvPr>
        </p:nvGraphicFramePr>
        <p:xfrm>
          <a:off x="565945" y="3335536"/>
          <a:ext cx="9620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7" imgW="406080" imgH="457200" progId="Equation.DSMT4">
                  <p:embed/>
                </p:oleObj>
              </mc:Choice>
              <mc:Fallback>
                <p:oleObj name="Equation" r:id="rId7" imgW="40608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945" y="3335536"/>
                        <a:ext cx="96202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573690"/>
              </p:ext>
            </p:extLst>
          </p:nvPr>
        </p:nvGraphicFramePr>
        <p:xfrm>
          <a:off x="541339" y="4560698"/>
          <a:ext cx="96202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9" imgW="406080" imgH="469800" progId="Equation.DSMT4">
                  <p:embed/>
                </p:oleObj>
              </mc:Choice>
              <mc:Fallback>
                <p:oleObj name="Equation" r:id="rId9" imgW="40608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339" y="4560698"/>
                        <a:ext cx="962025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335237"/>
              </p:ext>
            </p:extLst>
          </p:nvPr>
        </p:nvGraphicFramePr>
        <p:xfrm>
          <a:off x="751682" y="5817611"/>
          <a:ext cx="5413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1682" y="5817611"/>
                        <a:ext cx="541338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93302"/>
              </p:ext>
            </p:extLst>
          </p:nvPr>
        </p:nvGraphicFramePr>
        <p:xfrm>
          <a:off x="4414838" y="2110374"/>
          <a:ext cx="117157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13" imgW="495000" imgH="457200" progId="Equation.DSMT4">
                  <p:embed/>
                </p:oleObj>
              </mc:Choice>
              <mc:Fallback>
                <p:oleObj name="Equation" r:id="rId13" imgW="49500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14838" y="2110374"/>
                        <a:ext cx="117157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48524"/>
              </p:ext>
            </p:extLst>
          </p:nvPr>
        </p:nvGraphicFramePr>
        <p:xfrm>
          <a:off x="4609305" y="3312066"/>
          <a:ext cx="7810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15" imgW="330120" imgH="444240" progId="Equation.DSMT4">
                  <p:embed/>
                </p:oleObj>
              </mc:Choice>
              <mc:Fallback>
                <p:oleObj name="Equation" r:id="rId15" imgW="33012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09305" y="3312066"/>
                        <a:ext cx="781050" cy="108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826447"/>
              </p:ext>
            </p:extLst>
          </p:nvPr>
        </p:nvGraphicFramePr>
        <p:xfrm>
          <a:off x="4684712" y="4482008"/>
          <a:ext cx="63023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17" imgW="266400" imgH="457200" progId="Equation.DSMT4">
                  <p:embed/>
                </p:oleObj>
              </mc:Choice>
              <mc:Fallback>
                <p:oleObj name="Equation" r:id="rId17" imgW="26640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84712" y="4482008"/>
                        <a:ext cx="630237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395090"/>
              </p:ext>
            </p:extLst>
          </p:nvPr>
        </p:nvGraphicFramePr>
        <p:xfrm>
          <a:off x="4872039" y="5682113"/>
          <a:ext cx="3603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9" imgW="152280" imgH="393480" progId="Equation.DSMT4">
                  <p:embed/>
                </p:oleObj>
              </mc:Choice>
              <mc:Fallback>
                <p:oleObj name="Equation" r:id="rId19" imgW="15228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72039" y="5682113"/>
                        <a:ext cx="360363" cy="96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05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95" y="117475"/>
            <a:ext cx="6236106" cy="133447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259984"/>
              </p:ext>
            </p:extLst>
          </p:nvPr>
        </p:nvGraphicFramePr>
        <p:xfrm>
          <a:off x="1769861" y="1612468"/>
          <a:ext cx="14700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4" imgW="622080" imgH="457200" progId="Equation.DSMT4">
                  <p:embed/>
                </p:oleObj>
              </mc:Choice>
              <mc:Fallback>
                <p:oleObj name="Equation" r:id="rId4" imgW="62208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9861" y="1612468"/>
                        <a:ext cx="147002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198130"/>
              </p:ext>
            </p:extLst>
          </p:nvPr>
        </p:nvGraphicFramePr>
        <p:xfrm>
          <a:off x="1769861" y="2790393"/>
          <a:ext cx="11398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6" imgW="482400" imgH="457200" progId="Equation.DSMT4">
                  <p:embed/>
                </p:oleObj>
              </mc:Choice>
              <mc:Fallback>
                <p:oleObj name="Equation" r:id="rId6" imgW="4824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9861" y="2790393"/>
                        <a:ext cx="113982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710897"/>
              </p:ext>
            </p:extLst>
          </p:nvPr>
        </p:nvGraphicFramePr>
        <p:xfrm>
          <a:off x="1769861" y="3968318"/>
          <a:ext cx="113982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8" imgW="482400" imgH="482400" progId="Equation.DSMT4">
                  <p:embed/>
                </p:oleObj>
              </mc:Choice>
              <mc:Fallback>
                <p:oleObj name="Equation" r:id="rId8" imgW="48240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9861" y="3968318"/>
                        <a:ext cx="1139825" cy="118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10223"/>
              </p:ext>
            </p:extLst>
          </p:nvPr>
        </p:nvGraphicFramePr>
        <p:xfrm>
          <a:off x="1993901" y="5287531"/>
          <a:ext cx="6905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10" imgW="291960" imgH="419040" progId="Equation.DSMT4">
                  <p:embed/>
                </p:oleObj>
              </mc:Choice>
              <mc:Fallback>
                <p:oleObj name="Equation" r:id="rId10" imgW="2919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93901" y="5287531"/>
                        <a:ext cx="690562" cy="102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98038"/>
              </p:ext>
            </p:extLst>
          </p:nvPr>
        </p:nvGraphicFramePr>
        <p:xfrm>
          <a:off x="4739481" y="1612467"/>
          <a:ext cx="19224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12" imgW="812520" imgH="457200" progId="Equation.DSMT4">
                  <p:embed/>
                </p:oleObj>
              </mc:Choice>
              <mc:Fallback>
                <p:oleObj name="Equation" r:id="rId12" imgW="81252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39481" y="1612467"/>
                        <a:ext cx="1922463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355292"/>
              </p:ext>
            </p:extLst>
          </p:nvPr>
        </p:nvGraphicFramePr>
        <p:xfrm>
          <a:off x="4739481" y="2946942"/>
          <a:ext cx="159226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14" imgW="672840" imgH="457200" progId="Equation.DSMT4">
                  <p:embed/>
                </p:oleObj>
              </mc:Choice>
              <mc:Fallback>
                <p:oleObj name="Equation" r:id="rId14" imgW="67284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39481" y="2946942"/>
                        <a:ext cx="1592262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09984"/>
              </p:ext>
            </p:extLst>
          </p:nvPr>
        </p:nvGraphicFramePr>
        <p:xfrm>
          <a:off x="4739481" y="4251199"/>
          <a:ext cx="15922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16" imgW="672840" imgH="482400" progId="Equation.DSMT4">
                  <p:embed/>
                </p:oleObj>
              </mc:Choice>
              <mc:Fallback>
                <p:oleObj name="Equation" r:id="rId16" imgW="672840" imgH="482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39481" y="4251199"/>
                        <a:ext cx="1592262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501949"/>
              </p:ext>
            </p:extLst>
          </p:nvPr>
        </p:nvGraphicFramePr>
        <p:xfrm>
          <a:off x="5116512" y="5617368"/>
          <a:ext cx="83978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18" imgW="355320" imgH="393480" progId="Equation.DSMT4">
                  <p:embed/>
                </p:oleObj>
              </mc:Choice>
              <mc:Fallback>
                <p:oleObj name="Equation" r:id="rId18" imgW="3553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16512" y="5617368"/>
                        <a:ext cx="839788" cy="963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98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82" y="0"/>
            <a:ext cx="3516054" cy="139067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620507"/>
              </p:ext>
            </p:extLst>
          </p:nvPr>
        </p:nvGraphicFramePr>
        <p:xfrm>
          <a:off x="1550361" y="1535113"/>
          <a:ext cx="14398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4" imgW="609480" imgH="482400" progId="Equation.DSMT4">
                  <p:embed/>
                </p:oleObj>
              </mc:Choice>
              <mc:Fallback>
                <p:oleObj name="Equation" r:id="rId4" imgW="609480" imgH="482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0361" y="1535113"/>
                        <a:ext cx="1439862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26033"/>
              </p:ext>
            </p:extLst>
          </p:nvPr>
        </p:nvGraphicFramePr>
        <p:xfrm>
          <a:off x="1578936" y="3067050"/>
          <a:ext cx="13811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8936" y="3067050"/>
                        <a:ext cx="1381125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352119"/>
              </p:ext>
            </p:extLst>
          </p:nvPr>
        </p:nvGraphicFramePr>
        <p:xfrm>
          <a:off x="964573" y="3998913"/>
          <a:ext cx="26717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8" imgW="1130040" imgH="279360" progId="Equation.DSMT4">
                  <p:embed/>
                </p:oleObj>
              </mc:Choice>
              <mc:Fallback>
                <p:oleObj name="Equation" r:id="rId8" imgW="113004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4573" y="3998913"/>
                        <a:ext cx="2671763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018161"/>
              </p:ext>
            </p:extLst>
          </p:nvPr>
        </p:nvGraphicFramePr>
        <p:xfrm>
          <a:off x="1821823" y="4738688"/>
          <a:ext cx="12604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0" imgW="533160" imgH="241200" progId="Equation.DSMT4">
                  <p:embed/>
                </p:oleObj>
              </mc:Choice>
              <mc:Fallback>
                <p:oleObj name="Equation" r:id="rId10" imgW="53316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1823" y="4738688"/>
                        <a:ext cx="12604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7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69" y="230188"/>
            <a:ext cx="11930303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69" y="1731777"/>
            <a:ext cx="8956176" cy="258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5" y="160153"/>
            <a:ext cx="5341374" cy="109714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385862"/>
              </p:ext>
            </p:extLst>
          </p:nvPr>
        </p:nvGraphicFramePr>
        <p:xfrm>
          <a:off x="923925" y="1257300"/>
          <a:ext cx="6000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4" imgW="253800" imgH="419040" progId="Equation.DSMT4">
                  <p:embed/>
                </p:oleObj>
              </mc:Choice>
              <mc:Fallback>
                <p:oleObj name="Equation" r:id="rId4" imgW="25380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3925" y="1257300"/>
                        <a:ext cx="600075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5309"/>
              </p:ext>
            </p:extLst>
          </p:nvPr>
        </p:nvGraphicFramePr>
        <p:xfrm>
          <a:off x="1573749" y="1170781"/>
          <a:ext cx="7794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6" imgW="330120" imgH="457200" progId="Equation.DSMT4">
                  <p:embed/>
                </p:oleObj>
              </mc:Choice>
              <mc:Fallback>
                <p:oleObj name="Equation" r:id="rId6" imgW="33012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3749" y="1170781"/>
                        <a:ext cx="779462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944376"/>
              </p:ext>
            </p:extLst>
          </p:nvPr>
        </p:nvGraphicFramePr>
        <p:xfrm>
          <a:off x="1223963" y="2395538"/>
          <a:ext cx="779462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8" imgW="330120" imgH="431640" progId="Equation.DSMT4">
                  <p:embed/>
                </p:oleObj>
              </mc:Choice>
              <mc:Fallback>
                <p:oleObj name="Equation" r:id="rId8" imgW="3301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3963" y="2395538"/>
                        <a:ext cx="779462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742551"/>
              </p:ext>
            </p:extLst>
          </p:nvPr>
        </p:nvGraphicFramePr>
        <p:xfrm>
          <a:off x="3442515" y="1163638"/>
          <a:ext cx="8096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10" imgW="342720" imgH="457200" progId="Equation.DSMT4">
                  <p:embed/>
                </p:oleObj>
              </mc:Choice>
              <mc:Fallback>
                <p:oleObj name="Equation" r:id="rId10" imgW="34272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42515" y="1163638"/>
                        <a:ext cx="8096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394277"/>
              </p:ext>
            </p:extLst>
          </p:nvPr>
        </p:nvGraphicFramePr>
        <p:xfrm>
          <a:off x="3324225" y="2316163"/>
          <a:ext cx="10493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12" imgW="444240" imgH="457200" progId="Equation.DSMT4">
                  <p:embed/>
                </p:oleObj>
              </mc:Choice>
              <mc:Fallback>
                <p:oleObj name="Equation" r:id="rId12" imgW="44424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24225" y="2316163"/>
                        <a:ext cx="1049338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168395"/>
              </p:ext>
            </p:extLst>
          </p:nvPr>
        </p:nvGraphicFramePr>
        <p:xfrm>
          <a:off x="3194865" y="3575050"/>
          <a:ext cx="7794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14" imgW="330120" imgH="457200" progId="Equation.DSMT4">
                  <p:embed/>
                </p:oleObj>
              </mc:Choice>
              <mc:Fallback>
                <p:oleObj name="Equation" r:id="rId14" imgW="3301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94865" y="3575050"/>
                        <a:ext cx="779462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26060"/>
              </p:ext>
            </p:extLst>
          </p:nvPr>
        </p:nvGraphicFramePr>
        <p:xfrm>
          <a:off x="3970338" y="3575050"/>
          <a:ext cx="8080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16" imgW="342720" imgH="457200" progId="Equation.DSMT4">
                  <p:embed/>
                </p:oleObj>
              </mc:Choice>
              <mc:Fallback>
                <p:oleObj name="Equation" r:id="rId16" imgW="34272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70338" y="3575050"/>
                        <a:ext cx="808037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37600"/>
              </p:ext>
            </p:extLst>
          </p:nvPr>
        </p:nvGraphicFramePr>
        <p:xfrm>
          <a:off x="3513138" y="4864100"/>
          <a:ext cx="7493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8" imgW="317160" imgH="431640" progId="Equation.DSMT4">
                  <p:embed/>
                </p:oleObj>
              </mc:Choice>
              <mc:Fallback>
                <p:oleObj name="Equation" r:id="rId18" imgW="31716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513138" y="4864100"/>
                        <a:ext cx="749300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26016"/>
              </p:ext>
            </p:extLst>
          </p:nvPr>
        </p:nvGraphicFramePr>
        <p:xfrm>
          <a:off x="5387975" y="1209675"/>
          <a:ext cx="8096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20" imgW="342720" imgH="419040" progId="Equation.DSMT4">
                  <p:embed/>
                </p:oleObj>
              </mc:Choice>
              <mc:Fallback>
                <p:oleObj name="Equation" r:id="rId20" imgW="34272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87975" y="1209675"/>
                        <a:ext cx="809625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887971"/>
              </p:ext>
            </p:extLst>
          </p:nvPr>
        </p:nvGraphicFramePr>
        <p:xfrm>
          <a:off x="6118946" y="1173161"/>
          <a:ext cx="987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22" imgW="419040" imgH="457200" progId="Equation.DSMT4">
                  <p:embed/>
                </p:oleObj>
              </mc:Choice>
              <mc:Fallback>
                <p:oleObj name="Equation" r:id="rId22" imgW="41904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118946" y="1173161"/>
                        <a:ext cx="9874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405634"/>
              </p:ext>
            </p:extLst>
          </p:nvPr>
        </p:nvGraphicFramePr>
        <p:xfrm>
          <a:off x="5825819" y="2517775"/>
          <a:ext cx="9604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24" imgW="406080" imgH="431640" progId="Equation.DSMT4">
                  <p:embed/>
                </p:oleObj>
              </mc:Choice>
              <mc:Fallback>
                <p:oleObj name="Equation" r:id="rId24" imgW="40608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825819" y="2517775"/>
                        <a:ext cx="960438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347405"/>
              </p:ext>
            </p:extLst>
          </p:nvPr>
        </p:nvGraphicFramePr>
        <p:xfrm>
          <a:off x="6010275" y="3856038"/>
          <a:ext cx="8096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26" imgW="342720" imgH="431640" progId="Equation.DSMT4">
                  <p:embed/>
                </p:oleObj>
              </mc:Choice>
              <mc:Fallback>
                <p:oleObj name="Equation" r:id="rId26" imgW="342720" imgH="431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10275" y="3856038"/>
                        <a:ext cx="80962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8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401" y="0"/>
            <a:ext cx="5781888" cy="125013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768830"/>
              </p:ext>
            </p:extLst>
          </p:nvPr>
        </p:nvGraphicFramePr>
        <p:xfrm>
          <a:off x="1812925" y="1327926"/>
          <a:ext cx="60007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4" imgW="253800" imgH="419040" progId="Equation.DSMT4">
                  <p:embed/>
                </p:oleObj>
              </mc:Choice>
              <mc:Fallback>
                <p:oleObj name="Equation" r:id="rId4" imgW="25380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2925" y="1327926"/>
                        <a:ext cx="600075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230731"/>
              </p:ext>
            </p:extLst>
          </p:nvPr>
        </p:nvGraphicFramePr>
        <p:xfrm>
          <a:off x="2413000" y="1250138"/>
          <a:ext cx="96043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6" imgW="406080" imgH="482400" progId="Equation.DSMT4">
                  <p:embed/>
                </p:oleObj>
              </mc:Choice>
              <mc:Fallback>
                <p:oleObj name="Equation" r:id="rId6" imgW="40608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3000" y="1250138"/>
                        <a:ext cx="960438" cy="117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71553"/>
              </p:ext>
            </p:extLst>
          </p:nvPr>
        </p:nvGraphicFramePr>
        <p:xfrm>
          <a:off x="2252662" y="2731167"/>
          <a:ext cx="77946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8" imgW="330120" imgH="482400" progId="Equation.DSMT4">
                  <p:embed/>
                </p:oleObj>
              </mc:Choice>
              <mc:Fallback>
                <p:oleObj name="Equation" r:id="rId8" imgW="33012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52662" y="2731167"/>
                        <a:ext cx="779463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60893"/>
              </p:ext>
            </p:extLst>
          </p:nvPr>
        </p:nvGraphicFramePr>
        <p:xfrm>
          <a:off x="2252662" y="4258342"/>
          <a:ext cx="779463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Equation" r:id="rId10" imgW="330120" imgH="444240" progId="Equation.DSMT4">
                  <p:embed/>
                </p:oleObj>
              </mc:Choice>
              <mc:Fallback>
                <p:oleObj name="Equation" r:id="rId10" imgW="33012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52662" y="4258342"/>
                        <a:ext cx="779463" cy="108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86717"/>
              </p:ext>
            </p:extLst>
          </p:nvPr>
        </p:nvGraphicFramePr>
        <p:xfrm>
          <a:off x="4724507" y="946546"/>
          <a:ext cx="8096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12" imgW="342720" imgH="457200" progId="Equation.DSMT4">
                  <p:embed/>
                </p:oleObj>
              </mc:Choice>
              <mc:Fallback>
                <p:oleObj name="Equation" r:id="rId12" imgW="342720" imgH="457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24507" y="946546"/>
                        <a:ext cx="809625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767912"/>
              </p:ext>
            </p:extLst>
          </p:nvPr>
        </p:nvGraphicFramePr>
        <p:xfrm>
          <a:off x="4618937" y="2107405"/>
          <a:ext cx="102076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14" imgW="431640" imgH="457200" progId="Equation.DSMT4">
                  <p:embed/>
                </p:oleObj>
              </mc:Choice>
              <mc:Fallback>
                <p:oleObj name="Equation" r:id="rId14" imgW="43164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18937" y="2107405"/>
                        <a:ext cx="1020763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818209"/>
              </p:ext>
            </p:extLst>
          </p:nvPr>
        </p:nvGraphicFramePr>
        <p:xfrm>
          <a:off x="4724507" y="3255962"/>
          <a:ext cx="7810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Equation" r:id="rId16" imgW="330120" imgH="457200" progId="Equation.DSMT4">
                  <p:embed/>
                </p:oleObj>
              </mc:Choice>
              <mc:Fallback>
                <p:oleObj name="Equation" r:id="rId16" imgW="33012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24507" y="3255962"/>
                        <a:ext cx="78105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20425"/>
              </p:ext>
            </p:extLst>
          </p:nvPr>
        </p:nvGraphicFramePr>
        <p:xfrm>
          <a:off x="5505557" y="3268264"/>
          <a:ext cx="96043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Equation" r:id="rId18" imgW="406080" imgH="482400" progId="Equation.DSMT4">
                  <p:embed/>
                </p:oleObj>
              </mc:Choice>
              <mc:Fallback>
                <p:oleObj name="Equation" r:id="rId18" imgW="40608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05557" y="3268264"/>
                        <a:ext cx="960438" cy="117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461268"/>
              </p:ext>
            </p:extLst>
          </p:nvPr>
        </p:nvGraphicFramePr>
        <p:xfrm>
          <a:off x="4624600" y="4491036"/>
          <a:ext cx="105251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20" imgW="444240" imgH="469800" progId="Equation.DSMT4">
                  <p:embed/>
                </p:oleObj>
              </mc:Choice>
              <mc:Fallback>
                <p:oleObj name="Equation" r:id="rId20" imgW="444240" imgH="469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624600" y="4491036"/>
                        <a:ext cx="1052513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7672"/>
              </p:ext>
            </p:extLst>
          </p:nvPr>
        </p:nvGraphicFramePr>
        <p:xfrm>
          <a:off x="4896063" y="5757860"/>
          <a:ext cx="7810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22" imgW="330120" imgH="431640" progId="Equation.DSMT4">
                  <p:embed/>
                </p:oleObj>
              </mc:Choice>
              <mc:Fallback>
                <p:oleObj name="Equation" r:id="rId22" imgW="330120" imgH="431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96063" y="5757860"/>
                        <a:ext cx="781050" cy="105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677543"/>
              </p:ext>
            </p:extLst>
          </p:nvPr>
        </p:nvGraphicFramePr>
        <p:xfrm>
          <a:off x="7588250" y="98812"/>
          <a:ext cx="9588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24" imgW="406080" imgH="431640" progId="Equation.DSMT4">
                  <p:embed/>
                </p:oleObj>
              </mc:Choice>
              <mc:Fallback>
                <p:oleObj name="Equation" r:id="rId24" imgW="40608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588250" y="98812"/>
                        <a:ext cx="958850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666398"/>
              </p:ext>
            </p:extLst>
          </p:nvPr>
        </p:nvGraphicFramePr>
        <p:xfrm>
          <a:off x="8478838" y="34925"/>
          <a:ext cx="11684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26" imgW="495000" imgH="482400" progId="Equation.DSMT4">
                  <p:embed/>
                </p:oleObj>
              </mc:Choice>
              <mc:Fallback>
                <p:oleObj name="Equation" r:id="rId26" imgW="495000" imgH="4824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478838" y="34925"/>
                        <a:ext cx="1168400" cy="117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3920"/>
              </p:ext>
            </p:extLst>
          </p:nvPr>
        </p:nvGraphicFramePr>
        <p:xfrm>
          <a:off x="7977187" y="1426349"/>
          <a:ext cx="11398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28" imgW="482400" imgH="482400" progId="Equation.DSMT4">
                  <p:embed/>
                </p:oleObj>
              </mc:Choice>
              <mc:Fallback>
                <p:oleObj name="Equation" r:id="rId28" imgW="482400" imgH="482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977187" y="1426349"/>
                        <a:ext cx="1139825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219633"/>
              </p:ext>
            </p:extLst>
          </p:nvPr>
        </p:nvGraphicFramePr>
        <p:xfrm>
          <a:off x="8067675" y="2877711"/>
          <a:ext cx="11398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30" imgW="482400" imgH="444240" progId="Equation.DSMT4">
                  <p:embed/>
                </p:oleObj>
              </mc:Choice>
              <mc:Fallback>
                <p:oleObj name="Equation" r:id="rId30" imgW="482400" imgH="4442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067675" y="2877711"/>
                        <a:ext cx="1139825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1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641" y="11002"/>
            <a:ext cx="5867810" cy="145902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93086"/>
              </p:ext>
            </p:extLst>
          </p:nvPr>
        </p:nvGraphicFramePr>
        <p:xfrm>
          <a:off x="2710228" y="1323577"/>
          <a:ext cx="630237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4" imgW="266400" imgH="419040" progId="Equation.DSMT4">
                  <p:embed/>
                </p:oleObj>
              </mc:Choice>
              <mc:Fallback>
                <p:oleObj name="Equation" r:id="rId4" imgW="2664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0228" y="1323577"/>
                        <a:ext cx="630237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69345"/>
              </p:ext>
            </p:extLst>
          </p:nvPr>
        </p:nvGraphicFramePr>
        <p:xfrm>
          <a:off x="3262900" y="1229121"/>
          <a:ext cx="9620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6" imgW="406080" imgH="482400" progId="Equation.DSMT4">
                  <p:embed/>
                </p:oleObj>
              </mc:Choice>
              <mc:Fallback>
                <p:oleObj name="Equation" r:id="rId6" imgW="406080" imgH="482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2900" y="1229121"/>
                        <a:ext cx="962025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47828"/>
              </p:ext>
            </p:extLst>
          </p:nvPr>
        </p:nvGraphicFramePr>
        <p:xfrm>
          <a:off x="3024775" y="2318146"/>
          <a:ext cx="7810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8" imgW="330120" imgH="482400" progId="Equation.DSMT4">
                  <p:embed/>
                </p:oleObj>
              </mc:Choice>
              <mc:Fallback>
                <p:oleObj name="Equation" r:id="rId8" imgW="33012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24775" y="2318146"/>
                        <a:ext cx="78105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573722"/>
              </p:ext>
            </p:extLst>
          </p:nvPr>
        </p:nvGraphicFramePr>
        <p:xfrm>
          <a:off x="3115262" y="3632596"/>
          <a:ext cx="6000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10" imgW="253800" imgH="431640" progId="Equation.DSMT4">
                  <p:embed/>
                </p:oleObj>
              </mc:Choice>
              <mc:Fallback>
                <p:oleObj name="Equation" r:id="rId10" imgW="2538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15262" y="3632596"/>
                        <a:ext cx="60007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641323"/>
              </p:ext>
            </p:extLst>
          </p:nvPr>
        </p:nvGraphicFramePr>
        <p:xfrm>
          <a:off x="5889625" y="1152128"/>
          <a:ext cx="78105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12" imgW="330120" imgH="469800" progId="Equation.DSMT4">
                  <p:embed/>
                </p:oleObj>
              </mc:Choice>
              <mc:Fallback>
                <p:oleObj name="Equation" r:id="rId12" imgW="330120" imgH="469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89625" y="1152128"/>
                        <a:ext cx="78105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946300"/>
              </p:ext>
            </p:extLst>
          </p:nvPr>
        </p:nvGraphicFramePr>
        <p:xfrm>
          <a:off x="5318125" y="2495659"/>
          <a:ext cx="96202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14" imgW="406080" imgH="469800" progId="Equation.DSMT4">
                  <p:embed/>
                </p:oleObj>
              </mc:Choice>
              <mc:Fallback>
                <p:oleObj name="Equation" r:id="rId14" imgW="406080" imgH="469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18125" y="2495659"/>
                        <a:ext cx="962025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46610"/>
              </p:ext>
            </p:extLst>
          </p:nvPr>
        </p:nvGraphicFramePr>
        <p:xfrm>
          <a:off x="6189663" y="2525713"/>
          <a:ext cx="9620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16" imgW="406080" imgH="482400" progId="Equation.DSMT4">
                  <p:embed/>
                </p:oleObj>
              </mc:Choice>
              <mc:Fallback>
                <p:oleObj name="Equation" r:id="rId16" imgW="40608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89663" y="2525713"/>
                        <a:ext cx="962025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10007"/>
              </p:ext>
            </p:extLst>
          </p:nvPr>
        </p:nvGraphicFramePr>
        <p:xfrm>
          <a:off x="5799137" y="3839190"/>
          <a:ext cx="96202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18" imgW="406080" imgH="469800" progId="Equation.DSMT4">
                  <p:embed/>
                </p:oleObj>
              </mc:Choice>
              <mc:Fallback>
                <p:oleObj name="Equation" r:id="rId18" imgW="406080" imgH="469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799137" y="3839190"/>
                        <a:ext cx="962025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0949"/>
              </p:ext>
            </p:extLst>
          </p:nvPr>
        </p:nvGraphicFramePr>
        <p:xfrm>
          <a:off x="5873750" y="5167313"/>
          <a:ext cx="8128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20" imgW="342720" imgH="431640" progId="Equation.DSMT4">
                  <p:embed/>
                </p:oleObj>
              </mc:Choice>
              <mc:Fallback>
                <p:oleObj name="Equation" r:id="rId20" imgW="342720" imgH="431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73750" y="5167313"/>
                        <a:ext cx="812800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803049"/>
              </p:ext>
            </p:extLst>
          </p:nvPr>
        </p:nvGraphicFramePr>
        <p:xfrm>
          <a:off x="8023226" y="1229121"/>
          <a:ext cx="9604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22" imgW="406080" imgH="431640" progId="Equation.DSMT4">
                  <p:embed/>
                </p:oleObj>
              </mc:Choice>
              <mc:Fallback>
                <p:oleObj name="Equation" r:id="rId22" imgW="40608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023226" y="1229121"/>
                        <a:ext cx="960437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133847"/>
              </p:ext>
            </p:extLst>
          </p:nvPr>
        </p:nvGraphicFramePr>
        <p:xfrm>
          <a:off x="8895429" y="1145380"/>
          <a:ext cx="1141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24" imgW="482400" imgH="482400" progId="Equation.DSMT4">
                  <p:embed/>
                </p:oleObj>
              </mc:Choice>
              <mc:Fallback>
                <p:oleObj name="Equation" r:id="rId24" imgW="482400" imgH="482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895429" y="1145380"/>
                        <a:ext cx="1141412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945329"/>
              </p:ext>
            </p:extLst>
          </p:nvPr>
        </p:nvGraphicFramePr>
        <p:xfrm>
          <a:off x="8503444" y="2509480"/>
          <a:ext cx="1141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26" imgW="482400" imgH="482400" progId="Equation.DSMT4">
                  <p:embed/>
                </p:oleObj>
              </mc:Choice>
              <mc:Fallback>
                <p:oleObj name="Equation" r:id="rId26" imgW="482400" imgH="4824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503444" y="2509480"/>
                        <a:ext cx="1141412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898394"/>
              </p:ext>
            </p:extLst>
          </p:nvPr>
        </p:nvGraphicFramePr>
        <p:xfrm>
          <a:off x="8487757" y="3870146"/>
          <a:ext cx="11398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28" imgW="482400" imgH="444240" progId="Equation.DSMT4">
                  <p:embed/>
                </p:oleObj>
              </mc:Choice>
              <mc:Fallback>
                <p:oleObj name="Equation" r:id="rId28" imgW="482400" imgH="4442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8487757" y="3870146"/>
                        <a:ext cx="1139825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40099"/>
              </p:ext>
            </p:extLst>
          </p:nvPr>
        </p:nvGraphicFramePr>
        <p:xfrm>
          <a:off x="8577451" y="5137150"/>
          <a:ext cx="96043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30" imgW="406080" imgH="444240" progId="Equation.DSMT4">
                  <p:embed/>
                </p:oleObj>
              </mc:Choice>
              <mc:Fallback>
                <p:oleObj name="Equation" r:id="rId30" imgW="406080" imgH="4442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577451" y="5137150"/>
                        <a:ext cx="960438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8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58" y="111919"/>
            <a:ext cx="3671998" cy="1403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100" y="111919"/>
            <a:ext cx="3880220" cy="158736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953664"/>
              </p:ext>
            </p:extLst>
          </p:nvPr>
        </p:nvGraphicFramePr>
        <p:xfrm>
          <a:off x="890957" y="1333501"/>
          <a:ext cx="10795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5" imgW="457200" imgH="419040" progId="Equation.DSMT4">
                  <p:embed/>
                </p:oleObj>
              </mc:Choice>
              <mc:Fallback>
                <p:oleObj name="Equation" r:id="rId5" imgW="45720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0957" y="1333501"/>
                        <a:ext cx="1079500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103729"/>
              </p:ext>
            </p:extLst>
          </p:nvPr>
        </p:nvGraphicFramePr>
        <p:xfrm>
          <a:off x="1970457" y="1280247"/>
          <a:ext cx="12890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7" imgW="545760" imgH="457200" progId="Equation.DSMT4">
                  <p:embed/>
                </p:oleObj>
              </mc:Choice>
              <mc:Fallback>
                <p:oleObj name="Equation" r:id="rId7" imgW="54576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0457" y="1280247"/>
                        <a:ext cx="128905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18232"/>
              </p:ext>
            </p:extLst>
          </p:nvPr>
        </p:nvGraphicFramePr>
        <p:xfrm>
          <a:off x="1430707" y="2684246"/>
          <a:ext cx="1409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9" imgW="596880" imgH="431640" progId="Equation.DSMT4">
                  <p:embed/>
                </p:oleObj>
              </mc:Choice>
              <mc:Fallback>
                <p:oleObj name="Equation" r:id="rId9" imgW="59688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30707" y="2684246"/>
                        <a:ext cx="140970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622903"/>
              </p:ext>
            </p:extLst>
          </p:nvPr>
        </p:nvGraphicFramePr>
        <p:xfrm>
          <a:off x="1494576" y="3904817"/>
          <a:ext cx="1409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11" imgW="596880" imgH="431640" progId="Equation.DSMT4">
                  <p:embed/>
                </p:oleObj>
              </mc:Choice>
              <mc:Fallback>
                <p:oleObj name="Equation" r:id="rId11" imgW="596880" imgH="431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94576" y="3904817"/>
                        <a:ext cx="140970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617800"/>
              </p:ext>
            </p:extLst>
          </p:nvPr>
        </p:nvGraphicFramePr>
        <p:xfrm>
          <a:off x="1554901" y="5378450"/>
          <a:ext cx="13493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3" imgW="571320" imgH="228600" progId="Equation.DSMT4">
                  <p:embed/>
                </p:oleObj>
              </mc:Choice>
              <mc:Fallback>
                <p:oleObj name="Equation" r:id="rId13" imgW="57132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54901" y="5378450"/>
                        <a:ext cx="13493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318893"/>
              </p:ext>
            </p:extLst>
          </p:nvPr>
        </p:nvGraphicFramePr>
        <p:xfrm>
          <a:off x="7179672" y="1611104"/>
          <a:ext cx="137953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5" imgW="583920" imgH="457200" progId="Equation.DSMT4">
                  <p:embed/>
                </p:oleObj>
              </mc:Choice>
              <mc:Fallback>
                <p:oleObj name="Equation" r:id="rId15" imgW="58392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79672" y="1611104"/>
                        <a:ext cx="1379538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251709"/>
              </p:ext>
            </p:extLst>
          </p:nvPr>
        </p:nvGraphicFramePr>
        <p:xfrm>
          <a:off x="8559210" y="1608651"/>
          <a:ext cx="15890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17" imgW="672840" imgH="457200" progId="Equation.DSMT4">
                  <p:embed/>
                </p:oleObj>
              </mc:Choice>
              <mc:Fallback>
                <p:oleObj name="Equation" r:id="rId17" imgW="67284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59210" y="1608651"/>
                        <a:ext cx="1589088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55371"/>
              </p:ext>
            </p:extLst>
          </p:nvPr>
        </p:nvGraphicFramePr>
        <p:xfrm>
          <a:off x="8039100" y="3135313"/>
          <a:ext cx="17097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19" imgW="723600" imgH="431640" progId="Equation.DSMT4">
                  <p:embed/>
                </p:oleObj>
              </mc:Choice>
              <mc:Fallback>
                <p:oleObj name="Equation" r:id="rId19" imgW="72360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039100" y="3135313"/>
                        <a:ext cx="1709738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06703"/>
              </p:ext>
            </p:extLst>
          </p:nvPr>
        </p:nvGraphicFramePr>
        <p:xfrm>
          <a:off x="8048829" y="4431073"/>
          <a:ext cx="17097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21" imgW="723600" imgH="431640" progId="Equation.DSMT4">
                  <p:embed/>
                </p:oleObj>
              </mc:Choice>
              <mc:Fallback>
                <p:oleObj name="Equation" r:id="rId21" imgW="72360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048829" y="4431073"/>
                        <a:ext cx="1709738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11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6888</TotalTime>
  <Words>4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8.5 Divide Radical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Divide Radical Expressions</dc:title>
  <dc:creator>Stewart, Melissa</dc:creator>
  <cp:lastModifiedBy>Ringel, Charles</cp:lastModifiedBy>
  <cp:revision>25</cp:revision>
  <dcterms:created xsi:type="dcterms:W3CDTF">2020-02-05T14:43:36Z</dcterms:created>
  <dcterms:modified xsi:type="dcterms:W3CDTF">2020-02-14T11:44:35Z</dcterms:modified>
</cp:coreProperties>
</file>