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9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5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0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8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9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4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5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6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14F52-29AB-44BD-A1EE-C6B7EC19FC1B}" type="datetimeFigureOut">
              <a:rPr lang="en-US" smtClean="0"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1B1D9-4147-48ED-BF02-6CCC341D5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1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8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10.pn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wmf"/><Relationship Id="rId4" Type="http://schemas.openxmlformats.org/officeDocument/2006/relationships/image" Target="../media/image9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image" Target="../media/image22.png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23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30.wmf"/><Relationship Id="rId26" Type="http://schemas.openxmlformats.org/officeDocument/2006/relationships/image" Target="../media/image34.wmf"/><Relationship Id="rId3" Type="http://schemas.openxmlformats.org/officeDocument/2006/relationships/image" Target="../media/image35.png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33.w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36.png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1.wmf"/><Relationship Id="rId3" Type="http://schemas.openxmlformats.org/officeDocument/2006/relationships/image" Target="../media/image43.pn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50.wmf"/><Relationship Id="rId26" Type="http://schemas.openxmlformats.org/officeDocument/2006/relationships/image" Target="../media/image54.wmf"/><Relationship Id="rId3" Type="http://schemas.openxmlformats.org/officeDocument/2006/relationships/image" Target="../media/image55.png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53.w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56.png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54.bin"/><Relationship Id="rId26" Type="http://schemas.openxmlformats.org/officeDocument/2006/relationships/image" Target="../media/image67.wmf"/><Relationship Id="rId3" Type="http://schemas.openxmlformats.org/officeDocument/2006/relationships/image" Target="../media/image69.png"/><Relationship Id="rId21" Type="http://schemas.openxmlformats.org/officeDocument/2006/relationships/oleObject" Target="../embeddings/oleObject56.bin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63.wmf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60.wmf"/><Relationship Id="rId24" Type="http://schemas.openxmlformats.org/officeDocument/2006/relationships/image" Target="../media/image66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68.wmf"/><Relationship Id="rId10" Type="http://schemas.openxmlformats.org/officeDocument/2006/relationships/oleObject" Target="../embeddings/oleObject50.bin"/><Relationship Id="rId19" Type="http://schemas.openxmlformats.org/officeDocument/2006/relationships/oleObject" Target="../embeddings/oleObject55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52.bin"/><Relationship Id="rId22" Type="http://schemas.openxmlformats.org/officeDocument/2006/relationships/image" Target="../media/image65.wmf"/><Relationship Id="rId27" Type="http://schemas.openxmlformats.org/officeDocument/2006/relationships/oleObject" Target="../embeddings/oleObject5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76.wmf"/><Relationship Id="rId3" Type="http://schemas.openxmlformats.org/officeDocument/2006/relationships/image" Target="../media/image80.png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79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81.png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74.wmf"/><Relationship Id="rId22" Type="http://schemas.openxmlformats.org/officeDocument/2006/relationships/image" Target="../media/image7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8.6 Solve Radical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1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56"/>
            <a:ext cx="12197426" cy="1267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75983"/>
            <a:ext cx="4929954" cy="957617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7584396" y="1294117"/>
            <a:ext cx="4607604" cy="746302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1674"/>
              </p:ext>
            </p:extLst>
          </p:nvPr>
        </p:nvGraphicFramePr>
        <p:xfrm>
          <a:off x="2051739" y="2040419"/>
          <a:ext cx="18875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6" imgW="749160" imgH="228600" progId="Equation.DSMT4">
                  <p:embed/>
                </p:oleObj>
              </mc:Choice>
              <mc:Fallback>
                <p:oleObj name="Equation" r:id="rId6" imgW="74916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1739" y="2040419"/>
                        <a:ext cx="1887537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252339"/>
              </p:ext>
            </p:extLst>
          </p:nvPr>
        </p:nvGraphicFramePr>
        <p:xfrm>
          <a:off x="1919288" y="2637319"/>
          <a:ext cx="275113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8" imgW="1091880" imgH="342720" progId="Equation.DSMT4">
                  <p:embed/>
                </p:oleObj>
              </mc:Choice>
              <mc:Fallback>
                <p:oleObj name="Equation" r:id="rId8" imgW="1091880" imgH="3427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19288" y="2637319"/>
                        <a:ext cx="2751138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440903"/>
              </p:ext>
            </p:extLst>
          </p:nvPr>
        </p:nvGraphicFramePr>
        <p:xfrm>
          <a:off x="2414588" y="3597132"/>
          <a:ext cx="17605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10" imgW="698400" imgH="177480" progId="Equation.DSMT4">
                  <p:embed/>
                </p:oleObj>
              </mc:Choice>
              <mc:Fallback>
                <p:oleObj name="Equation" r:id="rId10" imgW="6984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14588" y="3597132"/>
                        <a:ext cx="176053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712289"/>
              </p:ext>
            </p:extLst>
          </p:nvPr>
        </p:nvGraphicFramePr>
        <p:xfrm>
          <a:off x="2670175" y="4127500"/>
          <a:ext cx="12477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12" imgW="495000" imgH="177480" progId="Equation.DSMT4">
                  <p:embed/>
                </p:oleObj>
              </mc:Choice>
              <mc:Fallback>
                <p:oleObj name="Equation" r:id="rId12" imgW="49500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70175" y="4127500"/>
                        <a:ext cx="124777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815718"/>
              </p:ext>
            </p:extLst>
          </p:nvPr>
        </p:nvGraphicFramePr>
        <p:xfrm>
          <a:off x="2786063" y="4657725"/>
          <a:ext cx="10556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14" imgW="419040" imgH="177480" progId="Equation.DSMT4">
                  <p:embed/>
                </p:oleObj>
              </mc:Choice>
              <mc:Fallback>
                <p:oleObj name="Equation" r:id="rId14" imgW="41904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786063" y="4657725"/>
                        <a:ext cx="105568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379788"/>
              </p:ext>
            </p:extLst>
          </p:nvPr>
        </p:nvGraphicFramePr>
        <p:xfrm>
          <a:off x="8848725" y="2039938"/>
          <a:ext cx="20796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16" imgW="825480" imgH="228600" progId="Equation.DSMT4">
                  <p:embed/>
                </p:oleObj>
              </mc:Choice>
              <mc:Fallback>
                <p:oleObj name="Equation" r:id="rId16" imgW="8254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848725" y="2039938"/>
                        <a:ext cx="2079625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650278"/>
              </p:ext>
            </p:extLst>
          </p:nvPr>
        </p:nvGraphicFramePr>
        <p:xfrm>
          <a:off x="9872663" y="2906713"/>
          <a:ext cx="4159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18" imgW="164880" imgH="177480" progId="Equation.DSMT4">
                  <p:embed/>
                </p:oleObj>
              </mc:Choice>
              <mc:Fallback>
                <p:oleObj name="Equation" r:id="rId18" imgW="1648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872663" y="2906713"/>
                        <a:ext cx="4159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4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76" y="164307"/>
            <a:ext cx="4558152" cy="10210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6127" y="75892"/>
            <a:ext cx="5240620" cy="119785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337189"/>
              </p:ext>
            </p:extLst>
          </p:nvPr>
        </p:nvGraphicFramePr>
        <p:xfrm>
          <a:off x="1690687" y="1185333"/>
          <a:ext cx="22066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0687" y="1185333"/>
                        <a:ext cx="220662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305587"/>
              </p:ext>
            </p:extLst>
          </p:nvPr>
        </p:nvGraphicFramePr>
        <p:xfrm>
          <a:off x="1258886" y="1974584"/>
          <a:ext cx="30702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7" imgW="1218960" imgH="342720" progId="Equation.DSMT4">
                  <p:embed/>
                </p:oleObj>
              </mc:Choice>
              <mc:Fallback>
                <p:oleObj name="Equation" r:id="rId7" imgW="1218960" imgH="342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8886" y="1974584"/>
                        <a:ext cx="3070225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643545"/>
              </p:ext>
            </p:extLst>
          </p:nvPr>
        </p:nvGraphicFramePr>
        <p:xfrm>
          <a:off x="1449386" y="3054345"/>
          <a:ext cx="28797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9" imgW="1143000" imgH="228600" progId="Equation.DSMT4">
                  <p:embed/>
                </p:oleObj>
              </mc:Choice>
              <mc:Fallback>
                <p:oleObj name="Equation" r:id="rId9" imgW="11430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49386" y="3054345"/>
                        <a:ext cx="2879725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704747"/>
              </p:ext>
            </p:extLst>
          </p:nvPr>
        </p:nvGraphicFramePr>
        <p:xfrm>
          <a:off x="1689891" y="3835656"/>
          <a:ext cx="23987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11" imgW="952200" imgH="228600" progId="Equation.DSMT4">
                  <p:embed/>
                </p:oleObj>
              </mc:Choice>
              <mc:Fallback>
                <p:oleObj name="Equation" r:id="rId11" imgW="95220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89891" y="3835656"/>
                        <a:ext cx="2398713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161745"/>
              </p:ext>
            </p:extLst>
          </p:nvPr>
        </p:nvGraphicFramePr>
        <p:xfrm>
          <a:off x="1481138" y="4398963"/>
          <a:ext cx="28146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3" imgW="1117440" imgH="253800" progId="Equation.DSMT4">
                  <p:embed/>
                </p:oleObj>
              </mc:Choice>
              <mc:Fallback>
                <p:oleObj name="Equation" r:id="rId13" imgW="111744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81138" y="4398963"/>
                        <a:ext cx="2814637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850674"/>
              </p:ext>
            </p:extLst>
          </p:nvPr>
        </p:nvGraphicFramePr>
        <p:xfrm>
          <a:off x="1641475" y="5245100"/>
          <a:ext cx="25590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15" imgW="1015920" imgH="203040" progId="Equation.DSMT4">
                  <p:embed/>
                </p:oleObj>
              </mc:Choice>
              <mc:Fallback>
                <p:oleObj name="Equation" r:id="rId15" imgW="10159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41475" y="5245100"/>
                        <a:ext cx="2559050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51820"/>
              </p:ext>
            </p:extLst>
          </p:nvPr>
        </p:nvGraphicFramePr>
        <p:xfrm>
          <a:off x="7966075" y="1360488"/>
          <a:ext cx="204628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17" imgW="812520" imgH="228600" progId="Equation.DSMT4">
                  <p:embed/>
                </p:oleObj>
              </mc:Choice>
              <mc:Fallback>
                <p:oleObj name="Equation" r:id="rId17" imgW="8125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66075" y="1360488"/>
                        <a:ext cx="2046288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216310"/>
              </p:ext>
            </p:extLst>
          </p:nvPr>
        </p:nvGraphicFramePr>
        <p:xfrm>
          <a:off x="7551738" y="1973263"/>
          <a:ext cx="287655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19" imgW="1143000" imgH="342720" progId="Equation.DSMT4">
                  <p:embed/>
                </p:oleObj>
              </mc:Choice>
              <mc:Fallback>
                <p:oleObj name="Equation" r:id="rId19" imgW="114300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551738" y="1973263"/>
                        <a:ext cx="2876550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549123"/>
              </p:ext>
            </p:extLst>
          </p:nvPr>
        </p:nvGraphicFramePr>
        <p:xfrm>
          <a:off x="8124825" y="3086100"/>
          <a:ext cx="19494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21" imgW="774360" imgH="177480" progId="Equation.DSMT4">
                  <p:embed/>
                </p:oleObj>
              </mc:Choice>
              <mc:Fallback>
                <p:oleObj name="Equation" r:id="rId21" imgW="7743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124825" y="3086100"/>
                        <a:ext cx="1949450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96983"/>
              </p:ext>
            </p:extLst>
          </p:nvPr>
        </p:nvGraphicFramePr>
        <p:xfrm>
          <a:off x="8377238" y="3767138"/>
          <a:ext cx="14700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23" imgW="583920" imgH="177480" progId="Equation.DSMT4">
                  <p:embed/>
                </p:oleObj>
              </mc:Choice>
              <mc:Fallback>
                <p:oleObj name="Equation" r:id="rId23" imgW="58392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377238" y="3767138"/>
                        <a:ext cx="1470025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605247"/>
              </p:ext>
            </p:extLst>
          </p:nvPr>
        </p:nvGraphicFramePr>
        <p:xfrm>
          <a:off x="8472488" y="4398963"/>
          <a:ext cx="127793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25" imgW="507960" imgH="177480" progId="Equation.DSMT4">
                  <p:embed/>
                </p:oleObj>
              </mc:Choice>
              <mc:Fallback>
                <p:oleObj name="Equation" r:id="rId25" imgW="50796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472488" y="4398963"/>
                        <a:ext cx="1277937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711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48" y="77905"/>
            <a:ext cx="5215446" cy="1349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6547" y="453212"/>
            <a:ext cx="5885453" cy="97414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155383"/>
              </p:ext>
            </p:extLst>
          </p:nvPr>
        </p:nvGraphicFramePr>
        <p:xfrm>
          <a:off x="2273301" y="1539875"/>
          <a:ext cx="20780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5" imgW="825480" imgH="330120" progId="Equation.DSMT4">
                  <p:embed/>
                </p:oleObj>
              </mc:Choice>
              <mc:Fallback>
                <p:oleObj name="Equation" r:id="rId5" imgW="82548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3301" y="1539875"/>
                        <a:ext cx="2078037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560462"/>
              </p:ext>
            </p:extLst>
          </p:nvPr>
        </p:nvGraphicFramePr>
        <p:xfrm>
          <a:off x="1793875" y="2452688"/>
          <a:ext cx="303688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7" imgW="1206360" imgH="469800" progId="Equation.DSMT4">
                  <p:embed/>
                </p:oleObj>
              </mc:Choice>
              <mc:Fallback>
                <p:oleObj name="Equation" r:id="rId7" imgW="1206360" imgH="46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3875" y="2452688"/>
                        <a:ext cx="3036888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435423"/>
              </p:ext>
            </p:extLst>
          </p:nvPr>
        </p:nvGraphicFramePr>
        <p:xfrm>
          <a:off x="2432050" y="3859213"/>
          <a:ext cx="17589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9" imgW="698400" imgH="177480" progId="Equation.DSMT4">
                  <p:embed/>
                </p:oleObj>
              </mc:Choice>
              <mc:Fallback>
                <p:oleObj name="Equation" r:id="rId9" imgW="6984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32050" y="3859213"/>
                        <a:ext cx="1758950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191616"/>
              </p:ext>
            </p:extLst>
          </p:nvPr>
        </p:nvGraphicFramePr>
        <p:xfrm>
          <a:off x="2703513" y="4473575"/>
          <a:ext cx="12160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11" imgW="482400" imgH="177480" progId="Equation.DSMT4">
                  <p:embed/>
                </p:oleObj>
              </mc:Choice>
              <mc:Fallback>
                <p:oleObj name="Equation" r:id="rId11" imgW="4824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03513" y="4473575"/>
                        <a:ext cx="1216025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02208"/>
              </p:ext>
            </p:extLst>
          </p:nvPr>
        </p:nvGraphicFramePr>
        <p:xfrm>
          <a:off x="2863850" y="5087938"/>
          <a:ext cx="8953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63850" y="5087938"/>
                        <a:ext cx="895350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810345"/>
              </p:ext>
            </p:extLst>
          </p:nvPr>
        </p:nvGraphicFramePr>
        <p:xfrm>
          <a:off x="8518526" y="1673225"/>
          <a:ext cx="217328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5" imgW="863280" imgH="228600" progId="Equation.DSMT4">
                  <p:embed/>
                </p:oleObj>
              </mc:Choice>
              <mc:Fallback>
                <p:oleObj name="Equation" r:id="rId15" imgW="8632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18526" y="1673225"/>
                        <a:ext cx="2173287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61459"/>
              </p:ext>
            </p:extLst>
          </p:nvPr>
        </p:nvGraphicFramePr>
        <p:xfrm>
          <a:off x="8677275" y="2543175"/>
          <a:ext cx="1854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17" imgW="736560" imgH="228600" progId="Equation.DSMT4">
                  <p:embed/>
                </p:oleObj>
              </mc:Choice>
              <mc:Fallback>
                <p:oleObj name="Equation" r:id="rId17" imgW="73656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677275" y="2543175"/>
                        <a:ext cx="18542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318937"/>
              </p:ext>
            </p:extLst>
          </p:nvPr>
        </p:nvGraphicFramePr>
        <p:xfrm>
          <a:off x="8229600" y="3233738"/>
          <a:ext cx="27495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19" imgW="1091880" imgH="342720" progId="Equation.DSMT4">
                  <p:embed/>
                </p:oleObj>
              </mc:Choice>
              <mc:Fallback>
                <p:oleObj name="Equation" r:id="rId19" imgW="109188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229600" y="3233738"/>
                        <a:ext cx="2749550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092403"/>
              </p:ext>
            </p:extLst>
          </p:nvPr>
        </p:nvGraphicFramePr>
        <p:xfrm>
          <a:off x="8740775" y="4437063"/>
          <a:ext cx="17272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21" imgW="685800" imgH="177480" progId="Equation.DSMT4">
                  <p:embed/>
                </p:oleObj>
              </mc:Choice>
              <mc:Fallback>
                <p:oleObj name="Equation" r:id="rId21" imgW="68580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740775" y="4437063"/>
                        <a:ext cx="1727200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666828"/>
              </p:ext>
            </p:extLst>
          </p:nvPr>
        </p:nvGraphicFramePr>
        <p:xfrm>
          <a:off x="8996363" y="5097463"/>
          <a:ext cx="121443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23" imgW="482400" imgH="177480" progId="Equation.DSMT4">
                  <p:embed/>
                </p:oleObj>
              </mc:Choice>
              <mc:Fallback>
                <p:oleObj name="Equation" r:id="rId23" imgW="48240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996363" y="5097463"/>
                        <a:ext cx="1214437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692113"/>
              </p:ext>
            </p:extLst>
          </p:nvPr>
        </p:nvGraphicFramePr>
        <p:xfrm>
          <a:off x="9158288" y="5757863"/>
          <a:ext cx="89376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25" imgW="355320" imgH="177480" progId="Equation.DSMT4">
                  <p:embed/>
                </p:oleObj>
              </mc:Choice>
              <mc:Fallback>
                <p:oleObj name="Equation" r:id="rId25" imgW="35532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9158288" y="5757863"/>
                        <a:ext cx="893762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71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7" y="227012"/>
            <a:ext cx="6902289" cy="130827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706416"/>
              </p:ext>
            </p:extLst>
          </p:nvPr>
        </p:nvGraphicFramePr>
        <p:xfrm>
          <a:off x="2076451" y="1392237"/>
          <a:ext cx="22066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4" imgW="876240" imgH="215640" progId="Equation.DSMT4">
                  <p:embed/>
                </p:oleObj>
              </mc:Choice>
              <mc:Fallback>
                <p:oleObj name="Equation" r:id="rId4" imgW="876240" imgH="215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76451" y="1392237"/>
                        <a:ext cx="2206625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701779"/>
              </p:ext>
            </p:extLst>
          </p:nvPr>
        </p:nvGraphicFramePr>
        <p:xfrm>
          <a:off x="1644650" y="1971675"/>
          <a:ext cx="30702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6" imgW="1218960" imgH="342720" progId="Equation.DSMT4">
                  <p:embed/>
                </p:oleObj>
              </mc:Choice>
              <mc:Fallback>
                <p:oleObj name="Equation" r:id="rId6" imgW="1218960" imgH="342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44650" y="1971675"/>
                        <a:ext cx="3070225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6659"/>
              </p:ext>
            </p:extLst>
          </p:nvPr>
        </p:nvGraphicFramePr>
        <p:xfrm>
          <a:off x="1931988" y="2882900"/>
          <a:ext cx="27828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8" imgW="1104840" imgH="190440" progId="Equation.DSMT4">
                  <p:embed/>
                </p:oleObj>
              </mc:Choice>
              <mc:Fallback>
                <p:oleObj name="Equation" r:id="rId8" imgW="1104840" imgH="190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31988" y="2882900"/>
                        <a:ext cx="2782887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925349"/>
              </p:ext>
            </p:extLst>
          </p:nvPr>
        </p:nvGraphicFramePr>
        <p:xfrm>
          <a:off x="2459831" y="3579813"/>
          <a:ext cx="1727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10" imgW="685800" imgH="203040" progId="Equation.DSMT4">
                  <p:embed/>
                </p:oleObj>
              </mc:Choice>
              <mc:Fallback>
                <p:oleObj name="Equation" r:id="rId10" imgW="6858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59831" y="3579813"/>
                        <a:ext cx="172720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512810"/>
              </p:ext>
            </p:extLst>
          </p:nvPr>
        </p:nvGraphicFramePr>
        <p:xfrm>
          <a:off x="2411413" y="4308475"/>
          <a:ext cx="182403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2" imgW="723600" imgH="203040" progId="Equation.DSMT4">
                  <p:embed/>
                </p:oleObj>
              </mc:Choice>
              <mc:Fallback>
                <p:oleObj name="Equation" r:id="rId12" imgW="7236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11413" y="4308475"/>
                        <a:ext cx="1824037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529638"/>
              </p:ext>
            </p:extLst>
          </p:nvPr>
        </p:nvGraphicFramePr>
        <p:xfrm>
          <a:off x="2316163" y="5037138"/>
          <a:ext cx="191928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4" imgW="761760" imgH="203040" progId="Equation.DSMT4">
                  <p:embed/>
                </p:oleObj>
              </mc:Choice>
              <mc:Fallback>
                <p:oleObj name="Equation" r:id="rId14" imgW="7617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16163" y="5037138"/>
                        <a:ext cx="1919287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&quot;No&quot; Symbol 11"/>
          <p:cNvSpPr/>
          <p:nvPr/>
        </p:nvSpPr>
        <p:spPr>
          <a:xfrm>
            <a:off x="2358983" y="4837113"/>
            <a:ext cx="914400" cy="914400"/>
          </a:xfrm>
          <a:prstGeom prst="noSmoking">
            <a:avLst/>
          </a:prstGeom>
          <a:solidFill>
            <a:schemeClr val="tx1">
              <a:alpha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1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" y="115888"/>
            <a:ext cx="5473462" cy="9985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812" y="349152"/>
            <a:ext cx="5184391" cy="89386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232170"/>
              </p:ext>
            </p:extLst>
          </p:nvPr>
        </p:nvGraphicFramePr>
        <p:xfrm>
          <a:off x="1839987" y="1243013"/>
          <a:ext cx="287655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1143000" imgH="228600" progId="Equation.DSMT4">
                  <p:embed/>
                </p:oleObj>
              </mc:Choice>
              <mc:Fallback>
                <p:oleObj name="Equation" r:id="rId5" imgW="114300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9987" y="1243013"/>
                        <a:ext cx="2876550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215739"/>
              </p:ext>
            </p:extLst>
          </p:nvPr>
        </p:nvGraphicFramePr>
        <p:xfrm>
          <a:off x="1493838" y="1968500"/>
          <a:ext cx="37401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7" imgW="1485720" imgH="342720" progId="Equation.DSMT4">
                  <p:embed/>
                </p:oleObj>
              </mc:Choice>
              <mc:Fallback>
                <p:oleObj name="Equation" r:id="rId7" imgW="1485720" imgH="342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3838" y="1968500"/>
                        <a:ext cx="3740150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959440"/>
              </p:ext>
            </p:extLst>
          </p:nvPr>
        </p:nvGraphicFramePr>
        <p:xfrm>
          <a:off x="2212975" y="3082925"/>
          <a:ext cx="23018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9" imgW="914400" imgH="177480" progId="Equation.DSMT4">
                  <p:embed/>
                </p:oleObj>
              </mc:Choice>
              <mc:Fallback>
                <p:oleObj name="Equation" r:id="rId9" imgW="9144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12975" y="3082925"/>
                        <a:ext cx="2301875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382335"/>
              </p:ext>
            </p:extLst>
          </p:nvPr>
        </p:nvGraphicFramePr>
        <p:xfrm>
          <a:off x="2660650" y="3765550"/>
          <a:ext cx="14065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11" imgW="558720" imgH="177480" progId="Equation.DSMT4">
                  <p:embed/>
                </p:oleObj>
              </mc:Choice>
              <mc:Fallback>
                <p:oleObj name="Equation" r:id="rId11" imgW="5587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60650" y="3765550"/>
                        <a:ext cx="1406525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31939"/>
              </p:ext>
            </p:extLst>
          </p:nvPr>
        </p:nvGraphicFramePr>
        <p:xfrm>
          <a:off x="2870081" y="4448175"/>
          <a:ext cx="8636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3" imgW="342720" imgH="177480" progId="Equation.DSMT4">
                  <p:embed/>
                </p:oleObj>
              </mc:Choice>
              <mc:Fallback>
                <p:oleObj name="Equation" r:id="rId13" imgW="3427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70081" y="4448175"/>
                        <a:ext cx="863600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55591"/>
              </p:ext>
            </p:extLst>
          </p:nvPr>
        </p:nvGraphicFramePr>
        <p:xfrm>
          <a:off x="7721601" y="1239838"/>
          <a:ext cx="35179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15" imgW="1396800" imgH="342720" progId="Equation.DSMT4">
                  <p:embed/>
                </p:oleObj>
              </mc:Choice>
              <mc:Fallback>
                <p:oleObj name="Equation" r:id="rId15" imgW="1396800" imgH="342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21601" y="1239838"/>
                        <a:ext cx="3517900" cy="893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302118"/>
              </p:ext>
            </p:extLst>
          </p:nvPr>
        </p:nvGraphicFramePr>
        <p:xfrm>
          <a:off x="8050213" y="2570163"/>
          <a:ext cx="3165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17" imgW="1257120" imgH="228600" progId="Equation.DSMT4">
                  <p:embed/>
                </p:oleObj>
              </mc:Choice>
              <mc:Fallback>
                <p:oleObj name="Equation" r:id="rId17" imgW="125712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050213" y="2570163"/>
                        <a:ext cx="3165475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330199"/>
              </p:ext>
            </p:extLst>
          </p:nvPr>
        </p:nvGraphicFramePr>
        <p:xfrm>
          <a:off x="8937625" y="3341688"/>
          <a:ext cx="14382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19" imgW="571320" imgH="228600" progId="Equation.DSMT4">
                  <p:embed/>
                </p:oleObj>
              </mc:Choice>
              <mc:Fallback>
                <p:oleObj name="Equation" r:id="rId19" imgW="57132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937625" y="3341688"/>
                        <a:ext cx="1438275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890262"/>
              </p:ext>
            </p:extLst>
          </p:nvPr>
        </p:nvGraphicFramePr>
        <p:xfrm>
          <a:off x="9126538" y="4113213"/>
          <a:ext cx="12779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21" imgW="507960" imgH="228600" progId="Equation.DSMT4">
                  <p:embed/>
                </p:oleObj>
              </mc:Choice>
              <mc:Fallback>
                <p:oleObj name="Equation" r:id="rId21" imgW="50796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126538" y="4113213"/>
                        <a:ext cx="1277937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363962"/>
              </p:ext>
            </p:extLst>
          </p:nvPr>
        </p:nvGraphicFramePr>
        <p:xfrm>
          <a:off x="8694735" y="4787900"/>
          <a:ext cx="214153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23" imgW="850680" imgH="342720" progId="Equation.DSMT4">
                  <p:embed/>
                </p:oleObj>
              </mc:Choice>
              <mc:Fallback>
                <p:oleObj name="Equation" r:id="rId23" imgW="850680" imgH="34272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694735" y="4787900"/>
                        <a:ext cx="2141537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406291"/>
              </p:ext>
            </p:extLst>
          </p:nvPr>
        </p:nvGraphicFramePr>
        <p:xfrm>
          <a:off x="9205911" y="5761037"/>
          <a:ext cx="11191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25" imgW="444240" imgH="177480" progId="Equation.DSMT4">
                  <p:embed/>
                </p:oleObj>
              </mc:Choice>
              <mc:Fallback>
                <p:oleObj name="Equation" r:id="rId25" imgW="4442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9205911" y="5761037"/>
                        <a:ext cx="111918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18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80" y="230188"/>
            <a:ext cx="5079933" cy="87585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216631"/>
              </p:ext>
            </p:extLst>
          </p:nvPr>
        </p:nvGraphicFramePr>
        <p:xfrm>
          <a:off x="757238" y="842963"/>
          <a:ext cx="4062413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4" imgW="1612800" imgH="342720" progId="Equation.DSMT4">
                  <p:embed/>
                </p:oleObj>
              </mc:Choice>
              <mc:Fallback>
                <p:oleObj name="Equation" r:id="rId4" imgW="1612800" imgH="3427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7238" y="842963"/>
                        <a:ext cx="4062413" cy="893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925580"/>
              </p:ext>
            </p:extLst>
          </p:nvPr>
        </p:nvGraphicFramePr>
        <p:xfrm>
          <a:off x="549275" y="1785938"/>
          <a:ext cx="447675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6" imgW="1777680" imgH="304560" progId="Equation.DSMT4">
                  <p:embed/>
                </p:oleObj>
              </mc:Choice>
              <mc:Fallback>
                <p:oleObj name="Equation" r:id="rId6" imgW="1777680" imgH="304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275" y="1785938"/>
                        <a:ext cx="4476750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941646"/>
              </p:ext>
            </p:extLst>
          </p:nvPr>
        </p:nvGraphicFramePr>
        <p:xfrm>
          <a:off x="965200" y="2746375"/>
          <a:ext cx="36449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8" imgW="1447560" imgH="253800" progId="Equation.DSMT4">
                  <p:embed/>
                </p:oleObj>
              </mc:Choice>
              <mc:Fallback>
                <p:oleObj name="Equation" r:id="rId8" imgW="144756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5200" y="2746375"/>
                        <a:ext cx="3644900" cy="661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800700"/>
              </p:ext>
            </p:extLst>
          </p:nvPr>
        </p:nvGraphicFramePr>
        <p:xfrm>
          <a:off x="1550988" y="3524250"/>
          <a:ext cx="26225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0" imgW="1041120" imgH="253800" progId="Equation.DSMT4">
                  <p:embed/>
                </p:oleObj>
              </mc:Choice>
              <mc:Fallback>
                <p:oleObj name="Equation" r:id="rId10" imgW="104112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50988" y="3524250"/>
                        <a:ext cx="2622550" cy="661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657884"/>
              </p:ext>
            </p:extLst>
          </p:nvPr>
        </p:nvGraphicFramePr>
        <p:xfrm>
          <a:off x="1119188" y="4186238"/>
          <a:ext cx="34861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12" imgW="1384200" imgH="342720" progId="Equation.DSMT4">
                  <p:embed/>
                </p:oleObj>
              </mc:Choice>
              <mc:Fallback>
                <p:oleObj name="Equation" r:id="rId12" imgW="1384200" imgH="342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19188" y="4186238"/>
                        <a:ext cx="3486150" cy="893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364072"/>
              </p:ext>
            </p:extLst>
          </p:nvPr>
        </p:nvGraphicFramePr>
        <p:xfrm>
          <a:off x="973138" y="4964113"/>
          <a:ext cx="399732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14" imgW="1587240" imgH="342720" progId="Equation.DSMT4">
                  <p:embed/>
                </p:oleObj>
              </mc:Choice>
              <mc:Fallback>
                <p:oleObj name="Equation" r:id="rId14" imgW="1587240" imgH="3427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73138" y="4964113"/>
                        <a:ext cx="3997325" cy="893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262513"/>
              </p:ext>
            </p:extLst>
          </p:nvPr>
        </p:nvGraphicFramePr>
        <p:xfrm>
          <a:off x="909638" y="5973763"/>
          <a:ext cx="412432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16" imgW="1638000" imgH="253800" progId="Equation.DSMT4">
                  <p:embed/>
                </p:oleObj>
              </mc:Choice>
              <mc:Fallback>
                <p:oleObj name="Equation" r:id="rId16" imgW="163800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09638" y="5973763"/>
                        <a:ext cx="412432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066627"/>
              </p:ext>
            </p:extLst>
          </p:nvPr>
        </p:nvGraphicFramePr>
        <p:xfrm>
          <a:off x="6205537" y="337119"/>
          <a:ext cx="412432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18" imgW="1638000" imgH="253800" progId="Equation.DSMT4">
                  <p:embed/>
                </p:oleObj>
              </mc:Choice>
              <mc:Fallback>
                <p:oleObj name="Equation" r:id="rId18" imgW="163800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05537" y="337119"/>
                        <a:ext cx="412432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551771"/>
              </p:ext>
            </p:extLst>
          </p:nvPr>
        </p:nvGraphicFramePr>
        <p:xfrm>
          <a:off x="6357936" y="945925"/>
          <a:ext cx="3995737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19" imgW="1587240" imgH="228600" progId="Equation.DSMT4">
                  <p:embed/>
                </p:oleObj>
              </mc:Choice>
              <mc:Fallback>
                <p:oleObj name="Equation" r:id="rId19" imgW="158724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57936" y="945925"/>
                        <a:ext cx="3995737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792365"/>
              </p:ext>
            </p:extLst>
          </p:nvPr>
        </p:nvGraphicFramePr>
        <p:xfrm>
          <a:off x="7451726" y="1607912"/>
          <a:ext cx="3036887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21" imgW="1206360" imgH="228600" progId="Equation.DSMT4">
                  <p:embed/>
                </p:oleObj>
              </mc:Choice>
              <mc:Fallback>
                <p:oleObj name="Equation" r:id="rId21" imgW="120636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451726" y="1607912"/>
                        <a:ext cx="3036887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042721"/>
              </p:ext>
            </p:extLst>
          </p:nvPr>
        </p:nvGraphicFramePr>
        <p:xfrm>
          <a:off x="7419975" y="2269899"/>
          <a:ext cx="29098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23" imgW="1155600" imgH="228600" progId="Equation.DSMT4">
                  <p:embed/>
                </p:oleObj>
              </mc:Choice>
              <mc:Fallback>
                <p:oleObj name="Equation" r:id="rId23" imgW="115560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419975" y="2269899"/>
                        <a:ext cx="2909887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59255"/>
              </p:ext>
            </p:extLst>
          </p:nvPr>
        </p:nvGraphicFramePr>
        <p:xfrm>
          <a:off x="7451725" y="2965450"/>
          <a:ext cx="28463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25" imgW="1130040" imgH="203040" progId="Equation.DSMT4">
                  <p:embed/>
                </p:oleObj>
              </mc:Choice>
              <mc:Fallback>
                <p:oleObj name="Equation" r:id="rId25" imgW="113004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451725" y="2965450"/>
                        <a:ext cx="2846388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970367"/>
              </p:ext>
            </p:extLst>
          </p:nvPr>
        </p:nvGraphicFramePr>
        <p:xfrm>
          <a:off x="7880350" y="3594100"/>
          <a:ext cx="19510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27" imgW="774360" imgH="203040" progId="Equation.DSMT4">
                  <p:embed/>
                </p:oleObj>
              </mc:Choice>
              <mc:Fallback>
                <p:oleObj name="Equation" r:id="rId27" imgW="77436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880350" y="3594100"/>
                        <a:ext cx="1951038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436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371313" cy="921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15909"/>
            <a:ext cx="11985424" cy="7172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154479"/>
              </p:ext>
            </p:extLst>
          </p:nvPr>
        </p:nvGraphicFramePr>
        <p:xfrm>
          <a:off x="477838" y="1166813"/>
          <a:ext cx="12779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7838" y="1166813"/>
                        <a:ext cx="127793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647682"/>
              </p:ext>
            </p:extLst>
          </p:nvPr>
        </p:nvGraphicFramePr>
        <p:xfrm>
          <a:off x="2307778" y="921268"/>
          <a:ext cx="11826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469800" imgH="431640" progId="Equation.DSMT4">
                  <p:embed/>
                </p:oleObj>
              </mc:Choice>
              <mc:Fallback>
                <p:oleObj name="Equation" r:id="rId7" imgW="469800" imgH="4316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07778" y="921268"/>
                        <a:ext cx="1182687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62721"/>
              </p:ext>
            </p:extLst>
          </p:nvPr>
        </p:nvGraphicFramePr>
        <p:xfrm>
          <a:off x="4457600" y="455872"/>
          <a:ext cx="1535112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9" imgW="609480" imgH="431640" progId="Equation.DSMT4">
                  <p:embed/>
                </p:oleObj>
              </mc:Choice>
              <mc:Fallback>
                <p:oleObj name="Equation" r:id="rId9" imgW="609480" imgH="431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57600" y="455872"/>
                        <a:ext cx="1535112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23331"/>
              </p:ext>
            </p:extLst>
          </p:nvPr>
        </p:nvGraphicFramePr>
        <p:xfrm>
          <a:off x="4744143" y="1623029"/>
          <a:ext cx="10541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1" imgW="419040" imgH="393480" progId="Equation.DSMT4">
                  <p:embed/>
                </p:oleObj>
              </mc:Choice>
              <mc:Fallback>
                <p:oleObj name="Equation" r:id="rId11" imgW="41904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44143" y="1623029"/>
                        <a:ext cx="1054100" cy="102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934892"/>
              </p:ext>
            </p:extLst>
          </p:nvPr>
        </p:nvGraphicFramePr>
        <p:xfrm>
          <a:off x="4744143" y="2824577"/>
          <a:ext cx="7985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3" imgW="317160" imgH="177480" progId="Equation.DSMT4">
                  <p:embed/>
                </p:oleObj>
              </mc:Choice>
              <mc:Fallback>
                <p:oleObj name="Equation" r:id="rId13" imgW="3171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44143" y="2824577"/>
                        <a:ext cx="798513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46302"/>
              </p:ext>
            </p:extLst>
          </p:nvPr>
        </p:nvGraphicFramePr>
        <p:xfrm>
          <a:off x="1029841" y="4164909"/>
          <a:ext cx="12779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15" imgW="507960" imgH="177480" progId="Equation.DSMT4">
                  <p:embed/>
                </p:oleObj>
              </mc:Choice>
              <mc:Fallback>
                <p:oleObj name="Equation" r:id="rId15" imgW="5079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29841" y="4164909"/>
                        <a:ext cx="127793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280433"/>
              </p:ext>
            </p:extLst>
          </p:nvPr>
        </p:nvGraphicFramePr>
        <p:xfrm>
          <a:off x="2599429" y="4033147"/>
          <a:ext cx="15986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7" imgW="634680" imgH="228600" progId="Equation.DSMT4">
                  <p:embed/>
                </p:oleObj>
              </mc:Choice>
              <mc:Fallback>
                <p:oleObj name="Equation" r:id="rId17" imgW="6346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599429" y="4033147"/>
                        <a:ext cx="1598612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146927"/>
              </p:ext>
            </p:extLst>
          </p:nvPr>
        </p:nvGraphicFramePr>
        <p:xfrm>
          <a:off x="2578100" y="4724971"/>
          <a:ext cx="22066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9" imgW="876240" imgH="291960" progId="Equation.DSMT4">
                  <p:embed/>
                </p:oleObj>
              </mc:Choice>
              <mc:Fallback>
                <p:oleObj name="Equation" r:id="rId19" imgW="876240" imgH="2919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78100" y="4724971"/>
                        <a:ext cx="2206625" cy="76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261151"/>
              </p:ext>
            </p:extLst>
          </p:nvPr>
        </p:nvGraphicFramePr>
        <p:xfrm>
          <a:off x="2578100" y="5471578"/>
          <a:ext cx="17256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21" imgW="685800" imgH="228600" progId="Equation.DSMT4">
                  <p:embed/>
                </p:oleObj>
              </mc:Choice>
              <mc:Fallback>
                <p:oleObj name="Equation" r:id="rId21" imgW="68580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578100" y="5471578"/>
                        <a:ext cx="1725612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177843"/>
              </p:ext>
            </p:extLst>
          </p:nvPr>
        </p:nvGraphicFramePr>
        <p:xfrm>
          <a:off x="2567679" y="6163469"/>
          <a:ext cx="16621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23" imgW="660240" imgH="203040" progId="Equation.DSMT4">
                  <p:embed/>
                </p:oleObj>
              </mc:Choice>
              <mc:Fallback>
                <p:oleObj name="Equation" r:id="rId23" imgW="66024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567679" y="6163469"/>
                        <a:ext cx="1662113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5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3949</TotalTime>
  <Words>4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Equation</vt:lpstr>
      <vt:lpstr>MathType 6.0 Equation</vt:lpstr>
      <vt:lpstr>8.6 Solve Radical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8.6 Solve Radical Equations</dc:title>
  <dc:creator>Stewart, Melissa</dc:creator>
  <cp:lastModifiedBy>Ringel, Charles</cp:lastModifiedBy>
  <cp:revision>19</cp:revision>
  <dcterms:created xsi:type="dcterms:W3CDTF">2020-02-11T12:55:45Z</dcterms:created>
  <dcterms:modified xsi:type="dcterms:W3CDTF">2020-02-19T12:12:58Z</dcterms:modified>
</cp:coreProperties>
</file>