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3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17" Type="http://schemas.openxmlformats.org/officeDocument/2006/relationships/image" Target="../media/image57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5" Type="http://schemas.openxmlformats.org/officeDocument/2006/relationships/image" Target="../media/image5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1.wmf"/><Relationship Id="rId18" Type="http://schemas.openxmlformats.org/officeDocument/2006/relationships/image" Target="../media/image76.wmf"/><Relationship Id="rId3" Type="http://schemas.openxmlformats.org/officeDocument/2006/relationships/image" Target="../media/image62.wmf"/><Relationship Id="rId7" Type="http://schemas.openxmlformats.org/officeDocument/2006/relationships/image" Target="../media/image65.wmf"/><Relationship Id="rId12" Type="http://schemas.openxmlformats.org/officeDocument/2006/relationships/image" Target="../media/image70.wmf"/><Relationship Id="rId17" Type="http://schemas.openxmlformats.org/officeDocument/2006/relationships/image" Target="../media/image75.wmf"/><Relationship Id="rId2" Type="http://schemas.openxmlformats.org/officeDocument/2006/relationships/image" Target="../media/image42.wmf"/><Relationship Id="rId16" Type="http://schemas.openxmlformats.org/officeDocument/2006/relationships/image" Target="../media/image74.wmf"/><Relationship Id="rId20" Type="http://schemas.openxmlformats.org/officeDocument/2006/relationships/image" Target="../media/image78.wmf"/><Relationship Id="rId1" Type="http://schemas.openxmlformats.org/officeDocument/2006/relationships/image" Target="../media/image61.wmf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5" Type="http://schemas.openxmlformats.org/officeDocument/2006/relationships/image" Target="../media/image73.wmf"/><Relationship Id="rId10" Type="http://schemas.openxmlformats.org/officeDocument/2006/relationships/image" Target="../media/image68.wmf"/><Relationship Id="rId19" Type="http://schemas.openxmlformats.org/officeDocument/2006/relationships/image" Target="../media/image77.wmf"/><Relationship Id="rId4" Type="http://schemas.openxmlformats.org/officeDocument/2006/relationships/image" Target="../media/image44.wmf"/><Relationship Id="rId9" Type="http://schemas.openxmlformats.org/officeDocument/2006/relationships/image" Target="../media/image67.wmf"/><Relationship Id="rId14" Type="http://schemas.openxmlformats.org/officeDocument/2006/relationships/image" Target="../media/image7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3D9E-F423-45CB-9E07-19671CB55B87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DE65-7136-4DF6-B1D4-3A760278C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0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3D9E-F423-45CB-9E07-19671CB55B87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DE65-7136-4DF6-B1D4-3A760278C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9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3D9E-F423-45CB-9E07-19671CB55B87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DE65-7136-4DF6-B1D4-3A760278C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4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3D9E-F423-45CB-9E07-19671CB55B87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DE65-7136-4DF6-B1D4-3A760278C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5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3D9E-F423-45CB-9E07-19671CB55B87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DE65-7136-4DF6-B1D4-3A760278C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6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3D9E-F423-45CB-9E07-19671CB55B87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DE65-7136-4DF6-B1D4-3A760278C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5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3D9E-F423-45CB-9E07-19671CB55B87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DE65-7136-4DF6-B1D4-3A760278C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1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3D9E-F423-45CB-9E07-19671CB55B87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DE65-7136-4DF6-B1D4-3A760278C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2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3D9E-F423-45CB-9E07-19671CB55B87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DE65-7136-4DF6-B1D4-3A760278C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9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3D9E-F423-45CB-9E07-19671CB55B87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DE65-7136-4DF6-B1D4-3A760278C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9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3D9E-F423-45CB-9E07-19671CB55B87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DE65-7136-4DF6-B1D4-3A760278C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03D9E-F423-45CB-9E07-19671CB55B87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3DE65-7136-4DF6-B1D4-3A760278C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7.wmf"/><Relationship Id="rId26" Type="http://schemas.openxmlformats.org/officeDocument/2006/relationships/image" Target="../media/image11.wmf"/><Relationship Id="rId3" Type="http://schemas.openxmlformats.org/officeDocument/2006/relationships/image" Target="../media/image15.png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29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0.wmf"/><Relationship Id="rId32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12.wmf"/><Relationship Id="rId10" Type="http://schemas.openxmlformats.org/officeDocument/2006/relationships/image" Target="../media/image3.wmf"/><Relationship Id="rId19" Type="http://schemas.openxmlformats.org/officeDocument/2006/relationships/oleObject" Target="../embeddings/oleObject8.bin"/><Relationship Id="rId31" Type="http://schemas.openxmlformats.org/officeDocument/2006/relationships/oleObject" Target="../embeddings/oleObject14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Relationship Id="rId22" Type="http://schemas.openxmlformats.org/officeDocument/2006/relationships/image" Target="../media/image9.wmf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22.bin"/><Relationship Id="rId3" Type="http://schemas.openxmlformats.org/officeDocument/2006/relationships/image" Target="../media/image25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34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7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3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9" Type="http://schemas.openxmlformats.org/officeDocument/2006/relationships/image" Target="../media/image60.gif"/><Relationship Id="rId3" Type="http://schemas.openxmlformats.org/officeDocument/2006/relationships/image" Target="../media/image58.png"/><Relationship Id="rId21" Type="http://schemas.openxmlformats.org/officeDocument/2006/relationships/oleObject" Target="../embeddings/oleObject40.bin"/><Relationship Id="rId34" Type="http://schemas.openxmlformats.org/officeDocument/2006/relationships/image" Target="../media/image55.wmf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38.bin"/><Relationship Id="rId25" Type="http://schemas.openxmlformats.org/officeDocument/2006/relationships/oleObject" Target="../embeddings/oleObject42.bin"/><Relationship Id="rId33" Type="http://schemas.openxmlformats.org/officeDocument/2006/relationships/oleObject" Target="../embeddings/oleObject46.bin"/><Relationship Id="rId38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29" Type="http://schemas.openxmlformats.org/officeDocument/2006/relationships/oleObject" Target="../embeddings/oleObject44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50.wmf"/><Relationship Id="rId32" Type="http://schemas.openxmlformats.org/officeDocument/2006/relationships/image" Target="../media/image54.wmf"/><Relationship Id="rId37" Type="http://schemas.openxmlformats.org/officeDocument/2006/relationships/oleObject" Target="../embeddings/oleObject48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1.bin"/><Relationship Id="rId28" Type="http://schemas.openxmlformats.org/officeDocument/2006/relationships/image" Target="../media/image52.wmf"/><Relationship Id="rId36" Type="http://schemas.openxmlformats.org/officeDocument/2006/relationships/image" Target="../media/image56.wmf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39.bin"/><Relationship Id="rId31" Type="http://schemas.openxmlformats.org/officeDocument/2006/relationships/oleObject" Target="../embeddings/oleObject45.bin"/><Relationship Id="rId4" Type="http://schemas.openxmlformats.org/officeDocument/2006/relationships/image" Target="../media/image59.png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43.bin"/><Relationship Id="rId30" Type="http://schemas.openxmlformats.org/officeDocument/2006/relationships/image" Target="../media/image53.wmf"/><Relationship Id="rId35" Type="http://schemas.openxmlformats.org/officeDocument/2006/relationships/oleObject" Target="../embeddings/oleObject4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65.wmf"/><Relationship Id="rId26" Type="http://schemas.openxmlformats.org/officeDocument/2006/relationships/image" Target="../media/image69.wmf"/><Relationship Id="rId39" Type="http://schemas.openxmlformats.org/officeDocument/2006/relationships/oleObject" Target="../embeddings/oleObject66.bin"/><Relationship Id="rId3" Type="http://schemas.openxmlformats.org/officeDocument/2006/relationships/image" Target="../media/image79.png"/><Relationship Id="rId21" Type="http://schemas.openxmlformats.org/officeDocument/2006/relationships/oleObject" Target="../embeddings/oleObject57.bin"/><Relationship Id="rId34" Type="http://schemas.openxmlformats.org/officeDocument/2006/relationships/image" Target="../media/image73.wmf"/><Relationship Id="rId42" Type="http://schemas.openxmlformats.org/officeDocument/2006/relationships/image" Target="../media/image77.wmf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55.bin"/><Relationship Id="rId25" Type="http://schemas.openxmlformats.org/officeDocument/2006/relationships/oleObject" Target="../embeddings/oleObject59.bin"/><Relationship Id="rId33" Type="http://schemas.openxmlformats.org/officeDocument/2006/relationships/oleObject" Target="../embeddings/oleObject63.bin"/><Relationship Id="rId38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29" Type="http://schemas.openxmlformats.org/officeDocument/2006/relationships/oleObject" Target="../embeddings/oleObject61.bin"/><Relationship Id="rId41" Type="http://schemas.openxmlformats.org/officeDocument/2006/relationships/oleObject" Target="../embeddings/oleObject67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52.bin"/><Relationship Id="rId24" Type="http://schemas.openxmlformats.org/officeDocument/2006/relationships/image" Target="../media/image68.wmf"/><Relationship Id="rId32" Type="http://schemas.openxmlformats.org/officeDocument/2006/relationships/image" Target="../media/image72.wmf"/><Relationship Id="rId37" Type="http://schemas.openxmlformats.org/officeDocument/2006/relationships/oleObject" Target="../embeddings/oleObject65.bin"/><Relationship Id="rId40" Type="http://schemas.openxmlformats.org/officeDocument/2006/relationships/image" Target="../media/image76.wmf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8.bin"/><Relationship Id="rId28" Type="http://schemas.openxmlformats.org/officeDocument/2006/relationships/image" Target="../media/image70.wmf"/><Relationship Id="rId36" Type="http://schemas.openxmlformats.org/officeDocument/2006/relationships/image" Target="../media/image74.wmf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56.bin"/><Relationship Id="rId31" Type="http://schemas.openxmlformats.org/officeDocument/2006/relationships/oleObject" Target="../embeddings/oleObject62.bin"/><Relationship Id="rId44" Type="http://schemas.openxmlformats.org/officeDocument/2006/relationships/image" Target="../media/image78.wmf"/><Relationship Id="rId4" Type="http://schemas.openxmlformats.org/officeDocument/2006/relationships/image" Target="../media/image58.png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Relationship Id="rId27" Type="http://schemas.openxmlformats.org/officeDocument/2006/relationships/oleObject" Target="../embeddings/oleObject60.bin"/><Relationship Id="rId30" Type="http://schemas.openxmlformats.org/officeDocument/2006/relationships/image" Target="../media/image71.wmf"/><Relationship Id="rId35" Type="http://schemas.openxmlformats.org/officeDocument/2006/relationships/oleObject" Target="../embeddings/oleObject64.bin"/><Relationship Id="rId43" Type="http://schemas.openxmlformats.org/officeDocument/2006/relationships/oleObject" Target="../embeddings/oleObject6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8.7 Use Radicals in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99182" cy="1027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28950"/>
            <a:ext cx="11645980" cy="105189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856578"/>
              </p:ext>
            </p:extLst>
          </p:nvPr>
        </p:nvGraphicFramePr>
        <p:xfrm>
          <a:off x="4125913" y="1027289"/>
          <a:ext cx="27590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" name="Equation" r:id="rId5" imgW="1193760" imgH="253800" progId="Equation.DSMT4">
                  <p:embed/>
                </p:oleObj>
              </mc:Choice>
              <mc:Fallback>
                <p:oleObj name="Equation" r:id="rId5" imgW="119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5913" y="1027289"/>
                        <a:ext cx="2759075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28249"/>
              </p:ext>
            </p:extLst>
          </p:nvPr>
        </p:nvGraphicFramePr>
        <p:xfrm>
          <a:off x="4561680" y="1596010"/>
          <a:ext cx="21129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" name="Equation" r:id="rId7" imgW="914400" imgH="241200" progId="Equation.DSMT4">
                  <p:embed/>
                </p:oleObj>
              </mc:Choice>
              <mc:Fallback>
                <p:oleObj name="Equation" r:id="rId7" imgW="91440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61680" y="1596010"/>
                        <a:ext cx="2112963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283038"/>
              </p:ext>
            </p:extLst>
          </p:nvPr>
        </p:nvGraphicFramePr>
        <p:xfrm>
          <a:off x="4561680" y="2102335"/>
          <a:ext cx="15557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" name="Equation" r:id="rId9" imgW="672840" imgH="241200" progId="Equation.DSMT4">
                  <p:embed/>
                </p:oleObj>
              </mc:Choice>
              <mc:Fallback>
                <p:oleObj name="Equation" r:id="rId9" imgW="672840" imgH="241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61680" y="2102335"/>
                        <a:ext cx="155575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144245"/>
              </p:ext>
            </p:extLst>
          </p:nvPr>
        </p:nvGraphicFramePr>
        <p:xfrm>
          <a:off x="4584780" y="2661135"/>
          <a:ext cx="12604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" name="Equation" r:id="rId11" imgW="545760" imgH="203040" progId="Equation.DSMT4">
                  <p:embed/>
                </p:oleObj>
              </mc:Choice>
              <mc:Fallback>
                <p:oleObj name="Equation" r:id="rId11" imgW="545760" imgH="2030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84780" y="2661135"/>
                        <a:ext cx="126047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530449"/>
              </p:ext>
            </p:extLst>
          </p:nvPr>
        </p:nvGraphicFramePr>
        <p:xfrm>
          <a:off x="7320755" y="1008635"/>
          <a:ext cx="31702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" name="Equation" r:id="rId13" imgW="1371600" imgH="253800" progId="Equation.DSMT4">
                  <p:embed/>
                </p:oleObj>
              </mc:Choice>
              <mc:Fallback>
                <p:oleObj name="Equation" r:id="rId13" imgW="137160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20755" y="1008635"/>
                        <a:ext cx="3170238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858307"/>
              </p:ext>
            </p:extLst>
          </p:nvPr>
        </p:nvGraphicFramePr>
        <p:xfrm>
          <a:off x="7715250" y="1617663"/>
          <a:ext cx="23780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Equation" r:id="rId15" imgW="1028520" imgH="241200" progId="Equation.DSMT4">
                  <p:embed/>
                </p:oleObj>
              </mc:Choice>
              <mc:Fallback>
                <p:oleObj name="Equation" r:id="rId15" imgW="1028520" imgH="241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15250" y="1617663"/>
                        <a:ext cx="2378075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202917"/>
              </p:ext>
            </p:extLst>
          </p:nvPr>
        </p:nvGraphicFramePr>
        <p:xfrm>
          <a:off x="7920038" y="2173288"/>
          <a:ext cx="19669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" name="Equation" r:id="rId17" imgW="850680" imgH="241200" progId="Equation.DSMT4">
                  <p:embed/>
                </p:oleObj>
              </mc:Choice>
              <mc:Fallback>
                <p:oleObj name="Equation" r:id="rId17" imgW="850680" imgH="241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20038" y="2173288"/>
                        <a:ext cx="1966912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729037"/>
              </p:ext>
            </p:extLst>
          </p:nvPr>
        </p:nvGraphicFramePr>
        <p:xfrm>
          <a:off x="8094663" y="2794000"/>
          <a:ext cx="16160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" name="Equation" r:id="rId19" imgW="698400" imgH="203040" progId="Equation.DSMT4">
                  <p:embed/>
                </p:oleObj>
              </mc:Choice>
              <mc:Fallback>
                <p:oleObj name="Equation" r:id="rId19" imgW="698400" imgH="203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094663" y="2794000"/>
                        <a:ext cx="161607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258330"/>
              </p:ext>
            </p:extLst>
          </p:nvPr>
        </p:nvGraphicFramePr>
        <p:xfrm>
          <a:off x="4150517" y="4154972"/>
          <a:ext cx="29352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" name="Equation" r:id="rId21" imgW="1269720" imgH="253800" progId="Equation.DSMT4">
                  <p:embed/>
                </p:oleObj>
              </mc:Choice>
              <mc:Fallback>
                <p:oleObj name="Equation" r:id="rId21" imgW="126972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50517" y="4154972"/>
                        <a:ext cx="2935288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492912"/>
              </p:ext>
            </p:extLst>
          </p:nvPr>
        </p:nvGraphicFramePr>
        <p:xfrm>
          <a:off x="4779963" y="4830763"/>
          <a:ext cx="16732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" name="Equation" r:id="rId23" imgW="723600" imgH="241200" progId="Equation.DSMT4">
                  <p:embed/>
                </p:oleObj>
              </mc:Choice>
              <mc:Fallback>
                <p:oleObj name="Equation" r:id="rId23" imgW="723600" imgH="2412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79963" y="4830763"/>
                        <a:ext cx="1673225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200412"/>
              </p:ext>
            </p:extLst>
          </p:nvPr>
        </p:nvGraphicFramePr>
        <p:xfrm>
          <a:off x="4913313" y="5583238"/>
          <a:ext cx="14065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Equation" r:id="rId25" imgW="609480" imgH="203040" progId="Equation.DSMT4">
                  <p:embed/>
                </p:oleObj>
              </mc:Choice>
              <mc:Fallback>
                <p:oleObj name="Equation" r:id="rId25" imgW="609480" imgH="2030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913313" y="5583238"/>
                        <a:ext cx="140652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227198"/>
              </p:ext>
            </p:extLst>
          </p:nvPr>
        </p:nvGraphicFramePr>
        <p:xfrm>
          <a:off x="8375650" y="4121150"/>
          <a:ext cx="30226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Equation" r:id="rId27" imgW="1307880" imgH="253800" progId="Equation.DSMT4">
                  <p:embed/>
                </p:oleObj>
              </mc:Choice>
              <mc:Fallback>
                <p:oleObj name="Equation" r:id="rId27" imgW="1307880" imgH="2538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375650" y="4121150"/>
                        <a:ext cx="3022600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270612"/>
              </p:ext>
            </p:extLst>
          </p:nvPr>
        </p:nvGraphicFramePr>
        <p:xfrm>
          <a:off x="8975725" y="4757738"/>
          <a:ext cx="19367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" name="Equation" r:id="rId29" imgW="838080" imgH="241200" progId="Equation.DSMT4">
                  <p:embed/>
                </p:oleObj>
              </mc:Choice>
              <mc:Fallback>
                <p:oleObj name="Equation" r:id="rId29" imgW="838080" imgH="2412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8975725" y="4757738"/>
                        <a:ext cx="1936750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633319"/>
              </p:ext>
            </p:extLst>
          </p:nvPr>
        </p:nvGraphicFramePr>
        <p:xfrm>
          <a:off x="8951913" y="5559425"/>
          <a:ext cx="16716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name="Equation" r:id="rId31" imgW="723600" imgH="203040" progId="Equation.DSMT4">
                  <p:embed/>
                </p:oleObj>
              </mc:Choice>
              <mc:Fallback>
                <p:oleObj name="Equation" r:id="rId31" imgW="723600" imgH="20304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8951913" y="5559425"/>
                        <a:ext cx="1671637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26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33" y="154781"/>
            <a:ext cx="12007916" cy="109828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954178"/>
              </p:ext>
            </p:extLst>
          </p:nvPr>
        </p:nvGraphicFramePr>
        <p:xfrm>
          <a:off x="3865563" y="1454150"/>
          <a:ext cx="28463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4" imgW="1231560" imgH="253800" progId="Equation.DSMT4">
                  <p:embed/>
                </p:oleObj>
              </mc:Choice>
              <mc:Fallback>
                <p:oleObj name="Equation" r:id="rId4" imgW="1231560" imgH="2538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5563" y="1454150"/>
                        <a:ext cx="2846387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183032"/>
              </p:ext>
            </p:extLst>
          </p:nvPr>
        </p:nvGraphicFramePr>
        <p:xfrm>
          <a:off x="4173538" y="2257425"/>
          <a:ext cx="22304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6" imgW="965160" imgH="241200" progId="Equation.DSMT4">
                  <p:embed/>
                </p:oleObj>
              </mc:Choice>
              <mc:Fallback>
                <p:oleObj name="Equation" r:id="rId6" imgW="965160" imgH="241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73538" y="2257425"/>
                        <a:ext cx="2230437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723628"/>
              </p:ext>
            </p:extLst>
          </p:nvPr>
        </p:nvGraphicFramePr>
        <p:xfrm>
          <a:off x="4437063" y="3032125"/>
          <a:ext cx="17033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8" imgW="736560" imgH="241200" progId="Equation.DSMT4">
                  <p:embed/>
                </p:oleObj>
              </mc:Choice>
              <mc:Fallback>
                <p:oleObj name="Equation" r:id="rId8" imgW="73656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37063" y="3032125"/>
                        <a:ext cx="1703387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272784"/>
              </p:ext>
            </p:extLst>
          </p:nvPr>
        </p:nvGraphicFramePr>
        <p:xfrm>
          <a:off x="4627563" y="3849688"/>
          <a:ext cx="13208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10" imgW="571320" imgH="203040" progId="Equation.DSMT4">
                  <p:embed/>
                </p:oleObj>
              </mc:Choice>
              <mc:Fallback>
                <p:oleObj name="Equation" r:id="rId10" imgW="571320" imgH="203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27563" y="3849688"/>
                        <a:ext cx="1320800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061483"/>
              </p:ext>
            </p:extLst>
          </p:nvPr>
        </p:nvGraphicFramePr>
        <p:xfrm>
          <a:off x="7108825" y="1454150"/>
          <a:ext cx="35814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Equation" r:id="rId12" imgW="1549080" imgH="253800" progId="Equation.DSMT4">
                  <p:embed/>
                </p:oleObj>
              </mc:Choice>
              <mc:Fallback>
                <p:oleObj name="Equation" r:id="rId12" imgW="1549080" imgH="25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08825" y="1454150"/>
                        <a:ext cx="3581400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054372"/>
              </p:ext>
            </p:extLst>
          </p:nvPr>
        </p:nvGraphicFramePr>
        <p:xfrm>
          <a:off x="7504113" y="2243138"/>
          <a:ext cx="278923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Equation" r:id="rId14" imgW="1206360" imgH="241200" progId="Equation.DSMT4">
                  <p:embed/>
                </p:oleObj>
              </mc:Choice>
              <mc:Fallback>
                <p:oleObj name="Equation" r:id="rId14" imgW="1206360" imgH="241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04113" y="2243138"/>
                        <a:ext cx="2789237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297620"/>
              </p:ext>
            </p:extLst>
          </p:nvPr>
        </p:nvGraphicFramePr>
        <p:xfrm>
          <a:off x="7739063" y="3001963"/>
          <a:ext cx="23177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Equation" r:id="rId16" imgW="1002960" imgH="241200" progId="Equation.DSMT4">
                  <p:embed/>
                </p:oleObj>
              </mc:Choice>
              <mc:Fallback>
                <p:oleObj name="Equation" r:id="rId16" imgW="1002960" imgH="241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39063" y="3001963"/>
                        <a:ext cx="2317750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063208"/>
              </p:ext>
            </p:extLst>
          </p:nvPr>
        </p:nvGraphicFramePr>
        <p:xfrm>
          <a:off x="8108950" y="3803650"/>
          <a:ext cx="17891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Equation" r:id="rId18" imgW="774360" imgH="203040" progId="Equation.DSMT4">
                  <p:embed/>
                </p:oleObj>
              </mc:Choice>
              <mc:Fallback>
                <p:oleObj name="Equation" r:id="rId18" imgW="774360" imgH="203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108950" y="3803650"/>
                        <a:ext cx="178911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0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83"/>
            <a:ext cx="11908064" cy="3206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" y="3314700"/>
            <a:ext cx="10072689" cy="1514058"/>
          </a:xfrm>
          <a:prstGeom prst="rect">
            <a:avLst/>
          </a:prstGeom>
        </p:spPr>
      </p:pic>
      <p:pic>
        <p:nvPicPr>
          <p:cNvPr id="6" name="Picture 273" descr="Image result for cartoon waving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94" y="2059182"/>
            <a:ext cx="2482141" cy="20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934426"/>
              </p:ext>
            </p:extLst>
          </p:nvPr>
        </p:nvGraphicFramePr>
        <p:xfrm>
          <a:off x="2913063" y="4852300"/>
          <a:ext cx="3303588" cy="1133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6" imgW="520560" imgH="177480" progId="Equation.DSMT4">
                  <p:embed/>
                </p:oleObj>
              </mc:Choice>
              <mc:Fallback>
                <p:oleObj name="Equation" r:id="rId6" imgW="520560" imgH="177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13063" y="4852300"/>
                        <a:ext cx="3303588" cy="1133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Up Arrow 8"/>
          <p:cNvSpPr/>
          <p:nvPr/>
        </p:nvSpPr>
        <p:spPr>
          <a:xfrm>
            <a:off x="1871663" y="4770021"/>
            <a:ext cx="857249" cy="123897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6315076" y="4770021"/>
            <a:ext cx="857249" cy="123897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6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5" y="99130"/>
            <a:ext cx="11763250" cy="71367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835365"/>
              </p:ext>
            </p:extLst>
          </p:nvPr>
        </p:nvGraphicFramePr>
        <p:xfrm>
          <a:off x="4826000" y="1020763"/>
          <a:ext cx="14382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4" imgW="622080" imgH="177480" progId="Equation.DSMT4">
                  <p:embed/>
                </p:oleObj>
              </mc:Choice>
              <mc:Fallback>
                <p:oleObj name="Equation" r:id="rId4" imgW="622080" imgH="177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6000" y="1020763"/>
                        <a:ext cx="1438275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685776"/>
              </p:ext>
            </p:extLst>
          </p:nvPr>
        </p:nvGraphicFramePr>
        <p:xfrm>
          <a:off x="5059362" y="1558925"/>
          <a:ext cx="9699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6" imgW="419040" imgH="177480" progId="Equation.DSMT4">
                  <p:embed/>
                </p:oleObj>
              </mc:Choice>
              <mc:Fallback>
                <p:oleObj name="Equation" r:id="rId6" imgW="41904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59362" y="1558925"/>
                        <a:ext cx="9699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416167"/>
              </p:ext>
            </p:extLst>
          </p:nvPr>
        </p:nvGraphicFramePr>
        <p:xfrm>
          <a:off x="5103811" y="2097087"/>
          <a:ext cx="8810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8" imgW="380880" imgH="393480" progId="Equation.DSMT4">
                  <p:embed/>
                </p:oleObj>
              </mc:Choice>
              <mc:Fallback>
                <p:oleObj name="Equation" r:id="rId8" imgW="3808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03811" y="2097087"/>
                        <a:ext cx="881063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577594"/>
              </p:ext>
            </p:extLst>
          </p:nvPr>
        </p:nvGraphicFramePr>
        <p:xfrm>
          <a:off x="4702175" y="3136900"/>
          <a:ext cx="17018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10" imgW="736560" imgH="431640" progId="Equation.DSMT4">
                  <p:embed/>
                </p:oleObj>
              </mc:Choice>
              <mc:Fallback>
                <p:oleObj name="Equation" r:id="rId10" imgW="736560" imgH="431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02175" y="3136900"/>
                        <a:ext cx="1701800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47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188"/>
            <a:ext cx="12224084" cy="966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9769"/>
            <a:ext cx="12065044" cy="82603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39317"/>
              </p:ext>
            </p:extLst>
          </p:nvPr>
        </p:nvGraphicFramePr>
        <p:xfrm>
          <a:off x="5416572" y="1363663"/>
          <a:ext cx="12319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5" imgW="533160" imgH="177480" progId="Equation.DSMT4">
                  <p:embed/>
                </p:oleObj>
              </mc:Choice>
              <mc:Fallback>
                <p:oleObj name="Equation" r:id="rId5" imgW="53316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6572" y="1363663"/>
                        <a:ext cx="123190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119866"/>
              </p:ext>
            </p:extLst>
          </p:nvPr>
        </p:nvGraphicFramePr>
        <p:xfrm>
          <a:off x="5649913" y="1971675"/>
          <a:ext cx="7635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7" imgW="330120" imgH="177480" progId="Equation.DSMT4">
                  <p:embed/>
                </p:oleObj>
              </mc:Choice>
              <mc:Fallback>
                <p:oleObj name="Equation" r:id="rId7" imgW="330120" imgH="177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49913" y="1971675"/>
                        <a:ext cx="7635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429902"/>
              </p:ext>
            </p:extLst>
          </p:nvPr>
        </p:nvGraphicFramePr>
        <p:xfrm>
          <a:off x="5357813" y="2817813"/>
          <a:ext cx="14954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9" imgW="647640" imgH="253800" progId="Equation.DSMT4">
                  <p:embed/>
                </p:oleObj>
              </mc:Choice>
              <mc:Fallback>
                <p:oleObj name="Equation" r:id="rId9" imgW="647640" imgH="2538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57813" y="2817813"/>
                        <a:ext cx="1495425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069177"/>
              </p:ext>
            </p:extLst>
          </p:nvPr>
        </p:nvGraphicFramePr>
        <p:xfrm>
          <a:off x="5064125" y="4927600"/>
          <a:ext cx="18478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Equation" r:id="rId11" imgW="799920" imgH="253800" progId="Equation.DSMT4">
                  <p:embed/>
                </p:oleObj>
              </mc:Choice>
              <mc:Fallback>
                <p:oleObj name="Equation" r:id="rId11" imgW="799920" imgH="2538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64125" y="4927600"/>
                        <a:ext cx="1847850" cy="58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433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42431" y="1550195"/>
            <a:ext cx="5130482" cy="5089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068644" cy="160178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21018"/>
              </p:ext>
            </p:extLst>
          </p:nvPr>
        </p:nvGraphicFramePr>
        <p:xfrm>
          <a:off x="364088" y="1550195"/>
          <a:ext cx="173037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2" name="Equation" r:id="rId5" imgW="749160" imgH="253800" progId="Equation.DSMT4">
                  <p:embed/>
                </p:oleObj>
              </mc:Choice>
              <mc:Fallback>
                <p:oleObj name="Equation" r:id="rId5" imgW="749160" imgH="2538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4088" y="1550195"/>
                        <a:ext cx="1730375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720542"/>
              </p:ext>
            </p:extLst>
          </p:nvPr>
        </p:nvGraphicFramePr>
        <p:xfrm>
          <a:off x="195581" y="2279650"/>
          <a:ext cx="6311900" cy="258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679">
                  <a:extLst>
                    <a:ext uri="{9D8B030D-6E8A-4147-A177-3AD203B41FA5}">
                      <a16:colId xmlns:a16="http://schemas.microsoft.com/office/drawing/2014/main" val="907949352"/>
                    </a:ext>
                  </a:extLst>
                </a:gridCol>
                <a:gridCol w="3926378">
                  <a:extLst>
                    <a:ext uri="{9D8B030D-6E8A-4147-A177-3AD203B41FA5}">
                      <a16:colId xmlns:a16="http://schemas.microsoft.com/office/drawing/2014/main" val="3732066726"/>
                    </a:ext>
                  </a:extLst>
                </a:gridCol>
                <a:gridCol w="1406843">
                  <a:extLst>
                    <a:ext uri="{9D8B030D-6E8A-4147-A177-3AD203B41FA5}">
                      <a16:colId xmlns:a16="http://schemas.microsoft.com/office/drawing/2014/main" val="3238630924"/>
                    </a:ext>
                  </a:extLst>
                </a:gridCol>
              </a:tblGrid>
              <a:tr h="51121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121218"/>
                  </a:ext>
                </a:extLst>
              </a:tr>
              <a:tr h="5183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916675"/>
                  </a:ext>
                </a:extLst>
              </a:tr>
              <a:tr h="5183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13802"/>
                  </a:ext>
                </a:extLst>
              </a:tr>
              <a:tr h="5183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861867"/>
                  </a:ext>
                </a:extLst>
              </a:tr>
              <a:tr h="5183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015637"/>
                  </a:ext>
                </a:extLst>
              </a:tr>
            </a:tbl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320380"/>
              </p:ext>
            </p:extLst>
          </p:nvPr>
        </p:nvGraphicFramePr>
        <p:xfrm>
          <a:off x="525738" y="2349499"/>
          <a:ext cx="2952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5738" y="2349499"/>
                        <a:ext cx="29527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265541"/>
              </p:ext>
            </p:extLst>
          </p:nvPr>
        </p:nvGraphicFramePr>
        <p:xfrm>
          <a:off x="2083351" y="2231231"/>
          <a:ext cx="2052638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4" name="Equation" r:id="rId9" imgW="888840" imgH="241200" progId="Equation.DSMT4">
                  <p:embed/>
                </p:oleObj>
              </mc:Choice>
              <mc:Fallback>
                <p:oleObj name="Equation" r:id="rId9" imgW="888840" imgH="241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83351" y="2231231"/>
                        <a:ext cx="2052638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821412"/>
              </p:ext>
            </p:extLst>
          </p:nvPr>
        </p:nvGraphicFramePr>
        <p:xfrm>
          <a:off x="5162213" y="2317748"/>
          <a:ext cx="13176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5" name="Equation" r:id="rId11" imgW="571320" imgH="203040" progId="Equation.DSMT4">
                  <p:embed/>
                </p:oleObj>
              </mc:Choice>
              <mc:Fallback>
                <p:oleObj name="Equation" r:id="rId11" imgW="571320" imgH="203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62213" y="2317748"/>
                        <a:ext cx="1317625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367942"/>
              </p:ext>
            </p:extLst>
          </p:nvPr>
        </p:nvGraphicFramePr>
        <p:xfrm>
          <a:off x="438150" y="2844800"/>
          <a:ext cx="4714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6"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8150" y="2844800"/>
                        <a:ext cx="471488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4271"/>
              </p:ext>
            </p:extLst>
          </p:nvPr>
        </p:nvGraphicFramePr>
        <p:xfrm>
          <a:off x="438150" y="3333750"/>
          <a:ext cx="47148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7" name="Equation" r:id="rId15" imgW="203040" imgH="164880" progId="Equation.DSMT4">
                  <p:embed/>
                </p:oleObj>
              </mc:Choice>
              <mc:Fallback>
                <p:oleObj name="Equation" r:id="rId15" imgW="203040" imgH="1648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8150" y="3333750"/>
                        <a:ext cx="471488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022237"/>
              </p:ext>
            </p:extLst>
          </p:nvPr>
        </p:nvGraphicFramePr>
        <p:xfrm>
          <a:off x="569913" y="3862388"/>
          <a:ext cx="2063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8" name="Equation" r:id="rId17" imgW="88560" imgH="164880" progId="Equation.DSMT4">
                  <p:embed/>
                </p:oleObj>
              </mc:Choice>
              <mc:Fallback>
                <p:oleObj name="Equation" r:id="rId17" imgW="88560" imgH="1648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9913" y="3862388"/>
                        <a:ext cx="206375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224922"/>
              </p:ext>
            </p:extLst>
          </p:nvPr>
        </p:nvGraphicFramePr>
        <p:xfrm>
          <a:off x="560388" y="4375150"/>
          <a:ext cx="2952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9"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0388" y="4375150"/>
                        <a:ext cx="295275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728848"/>
              </p:ext>
            </p:extLst>
          </p:nvPr>
        </p:nvGraphicFramePr>
        <p:xfrm>
          <a:off x="1506538" y="2741613"/>
          <a:ext cx="31670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" name="Equation" r:id="rId21" imgW="1371600" imgH="253800" progId="Equation.DSMT4">
                  <p:embed/>
                </p:oleObj>
              </mc:Choice>
              <mc:Fallback>
                <p:oleObj name="Equation" r:id="rId21" imgW="1371600" imgH="2538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06538" y="2741613"/>
                        <a:ext cx="3167062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706561"/>
              </p:ext>
            </p:extLst>
          </p:nvPr>
        </p:nvGraphicFramePr>
        <p:xfrm>
          <a:off x="1477963" y="3279775"/>
          <a:ext cx="31384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" name="Equation" r:id="rId23" imgW="1358640" imgH="253800" progId="Equation.DSMT4">
                  <p:embed/>
                </p:oleObj>
              </mc:Choice>
              <mc:Fallback>
                <p:oleObj name="Equation" r:id="rId23" imgW="1358640" imgH="2538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477963" y="3279775"/>
                        <a:ext cx="3138487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456207"/>
              </p:ext>
            </p:extLst>
          </p:nvPr>
        </p:nvGraphicFramePr>
        <p:xfrm>
          <a:off x="5295900" y="2860675"/>
          <a:ext cx="9953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2" name="Equation" r:id="rId25" imgW="431640" imgH="203040" progId="Equation.DSMT4">
                  <p:embed/>
                </p:oleObj>
              </mc:Choice>
              <mc:Fallback>
                <p:oleObj name="Equation" r:id="rId25" imgW="431640" imgH="2030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295900" y="2860675"/>
                        <a:ext cx="995363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500056"/>
              </p:ext>
            </p:extLst>
          </p:nvPr>
        </p:nvGraphicFramePr>
        <p:xfrm>
          <a:off x="5337175" y="3382963"/>
          <a:ext cx="9667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" name="Equation" r:id="rId27" imgW="419040" imgH="203040" progId="Equation.DSMT4">
                  <p:embed/>
                </p:oleObj>
              </mc:Choice>
              <mc:Fallback>
                <p:oleObj name="Equation" r:id="rId27" imgW="419040" imgH="20304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337175" y="3382963"/>
                        <a:ext cx="966788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068638"/>
              </p:ext>
            </p:extLst>
          </p:nvPr>
        </p:nvGraphicFramePr>
        <p:xfrm>
          <a:off x="1712913" y="3817938"/>
          <a:ext cx="26685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4" name="Equation" r:id="rId29" imgW="1155600" imgH="253800" progId="Equation.DSMT4">
                  <p:embed/>
                </p:oleObj>
              </mc:Choice>
              <mc:Fallback>
                <p:oleObj name="Equation" r:id="rId29" imgW="1155600" imgH="2538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712913" y="3817938"/>
                        <a:ext cx="2668587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902521"/>
              </p:ext>
            </p:extLst>
          </p:nvPr>
        </p:nvGraphicFramePr>
        <p:xfrm>
          <a:off x="5484813" y="3878263"/>
          <a:ext cx="762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5" name="Equation" r:id="rId31" imgW="330120" imgH="203040" progId="Equation.DSMT4">
                  <p:embed/>
                </p:oleObj>
              </mc:Choice>
              <mc:Fallback>
                <p:oleObj name="Equation" r:id="rId31" imgW="330120" imgH="20304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484813" y="3878263"/>
                        <a:ext cx="7620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919555"/>
              </p:ext>
            </p:extLst>
          </p:nvPr>
        </p:nvGraphicFramePr>
        <p:xfrm>
          <a:off x="1654175" y="4341813"/>
          <a:ext cx="27860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6" name="Equation" r:id="rId33" imgW="1206360" imgH="253800" progId="Equation.DSMT4">
                  <p:embed/>
                </p:oleObj>
              </mc:Choice>
              <mc:Fallback>
                <p:oleObj name="Equation" r:id="rId33" imgW="1206360" imgH="2538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654175" y="4341813"/>
                        <a:ext cx="2786063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287449"/>
              </p:ext>
            </p:extLst>
          </p:nvPr>
        </p:nvGraphicFramePr>
        <p:xfrm>
          <a:off x="5451475" y="4370388"/>
          <a:ext cx="7921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7" name="Equation" r:id="rId35" imgW="342720" imgH="203040" progId="Equation.DSMT4">
                  <p:embed/>
                </p:oleObj>
              </mc:Choice>
              <mc:Fallback>
                <p:oleObj name="Equation" r:id="rId35" imgW="342720" imgH="20304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451475" y="4370388"/>
                        <a:ext cx="79216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val 33"/>
          <p:cNvSpPr/>
          <p:nvPr/>
        </p:nvSpPr>
        <p:spPr>
          <a:xfrm>
            <a:off x="8510603" y="4059943"/>
            <a:ext cx="185738" cy="1571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760386" y="3842961"/>
            <a:ext cx="185738" cy="1571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480166" y="3571875"/>
            <a:ext cx="185738" cy="1571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641056" y="3344528"/>
            <a:ext cx="185738" cy="1571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8619214" y="3220278"/>
            <a:ext cx="3299791" cy="906449"/>
          </a:xfrm>
          <a:custGeom>
            <a:avLst/>
            <a:gdLst>
              <a:gd name="connsiteX0" fmla="*/ 0 w 3299791"/>
              <a:gd name="connsiteY0" fmla="*/ 906449 h 906449"/>
              <a:gd name="connsiteX1" fmla="*/ 238539 w 3299791"/>
              <a:gd name="connsiteY1" fmla="*/ 707666 h 906449"/>
              <a:gd name="connsiteX2" fmla="*/ 954156 w 3299791"/>
              <a:gd name="connsiteY2" fmla="*/ 429371 h 906449"/>
              <a:gd name="connsiteX3" fmla="*/ 2138901 w 3299791"/>
              <a:gd name="connsiteY3" fmla="*/ 190832 h 906449"/>
              <a:gd name="connsiteX4" fmla="*/ 3244132 w 3299791"/>
              <a:gd name="connsiteY4" fmla="*/ 15903 h 906449"/>
              <a:gd name="connsiteX5" fmla="*/ 3244132 w 3299791"/>
              <a:gd name="connsiteY5" fmla="*/ 15903 h 906449"/>
              <a:gd name="connsiteX6" fmla="*/ 3299791 w 3299791"/>
              <a:gd name="connsiteY6" fmla="*/ 0 h 90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9791" h="906449">
                <a:moveTo>
                  <a:pt x="0" y="906449"/>
                </a:moveTo>
                <a:cubicBezTo>
                  <a:pt x="39756" y="846814"/>
                  <a:pt x="79513" y="787179"/>
                  <a:pt x="238539" y="707666"/>
                </a:cubicBezTo>
                <a:cubicBezTo>
                  <a:pt x="397565" y="628153"/>
                  <a:pt x="637429" y="515510"/>
                  <a:pt x="954156" y="429371"/>
                </a:cubicBezTo>
                <a:cubicBezTo>
                  <a:pt x="1270883" y="343232"/>
                  <a:pt x="1757238" y="259743"/>
                  <a:pt x="2138901" y="190832"/>
                </a:cubicBezTo>
                <a:cubicBezTo>
                  <a:pt x="2520564" y="121921"/>
                  <a:pt x="3244132" y="15903"/>
                  <a:pt x="3244132" y="15903"/>
                </a:cubicBezTo>
                <a:lnTo>
                  <a:pt x="3244132" y="15903"/>
                </a:lnTo>
                <a:lnTo>
                  <a:pt x="3299791" y="0"/>
                </a:ln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193067"/>
              </p:ext>
            </p:extLst>
          </p:nvPr>
        </p:nvGraphicFramePr>
        <p:xfrm>
          <a:off x="561975" y="5324475"/>
          <a:ext cx="14954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8" name="Equation" r:id="rId37" imgW="647640" imgH="253800" progId="Equation.DSMT4">
                  <p:embed/>
                </p:oleObj>
              </mc:Choice>
              <mc:Fallback>
                <p:oleObj name="Equation" r:id="rId37" imgW="647640" imgH="25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561975" y="5324475"/>
                        <a:ext cx="1495425" cy="58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60" name="Picture 216" descr="buzz lightyear GIF"/>
          <p:cNvPicPr>
            <a:picLocks noChangeAspect="1" noChangeArrowheads="1" noCrop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508" y="4113213"/>
            <a:ext cx="2456405" cy="257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4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3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24"/>
            <a:ext cx="12061904" cy="567619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42431" y="1550195"/>
            <a:ext cx="5130482" cy="508927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225732"/>
              </p:ext>
            </p:extLst>
          </p:nvPr>
        </p:nvGraphicFramePr>
        <p:xfrm>
          <a:off x="306388" y="1550988"/>
          <a:ext cx="18478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" name="Equation" r:id="rId5" imgW="799920" imgH="253800" progId="Equation.DSMT4">
                  <p:embed/>
                </p:oleObj>
              </mc:Choice>
              <mc:Fallback>
                <p:oleObj name="Equation" r:id="rId5" imgW="799920" imgH="25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388" y="1550988"/>
                        <a:ext cx="1847850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420075"/>
              </p:ext>
            </p:extLst>
          </p:nvPr>
        </p:nvGraphicFramePr>
        <p:xfrm>
          <a:off x="195581" y="2279650"/>
          <a:ext cx="6311900" cy="31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679">
                  <a:extLst>
                    <a:ext uri="{9D8B030D-6E8A-4147-A177-3AD203B41FA5}">
                      <a16:colId xmlns:a16="http://schemas.microsoft.com/office/drawing/2014/main" val="907949352"/>
                    </a:ext>
                  </a:extLst>
                </a:gridCol>
                <a:gridCol w="3926378">
                  <a:extLst>
                    <a:ext uri="{9D8B030D-6E8A-4147-A177-3AD203B41FA5}">
                      <a16:colId xmlns:a16="http://schemas.microsoft.com/office/drawing/2014/main" val="3732066726"/>
                    </a:ext>
                  </a:extLst>
                </a:gridCol>
                <a:gridCol w="1406843">
                  <a:extLst>
                    <a:ext uri="{9D8B030D-6E8A-4147-A177-3AD203B41FA5}">
                      <a16:colId xmlns:a16="http://schemas.microsoft.com/office/drawing/2014/main" val="3238630924"/>
                    </a:ext>
                  </a:extLst>
                </a:gridCol>
              </a:tblGrid>
              <a:tr h="51121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121218"/>
                  </a:ext>
                </a:extLst>
              </a:tr>
              <a:tr h="5183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916675"/>
                  </a:ext>
                </a:extLst>
              </a:tr>
              <a:tr h="5183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13802"/>
                  </a:ext>
                </a:extLst>
              </a:tr>
              <a:tr h="5183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861867"/>
                  </a:ext>
                </a:extLst>
              </a:tr>
              <a:tr h="5183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015637"/>
                  </a:ext>
                </a:extLst>
              </a:tr>
              <a:tr h="5183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839749"/>
                  </a:ext>
                </a:extLst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940377"/>
              </p:ext>
            </p:extLst>
          </p:nvPr>
        </p:nvGraphicFramePr>
        <p:xfrm>
          <a:off x="525738" y="2349499"/>
          <a:ext cx="2952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5738" y="2349499"/>
                        <a:ext cx="29527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944843"/>
              </p:ext>
            </p:extLst>
          </p:nvPr>
        </p:nvGraphicFramePr>
        <p:xfrm>
          <a:off x="2316163" y="2230438"/>
          <a:ext cx="15843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" name="Equation" r:id="rId9" imgW="685800" imgH="241200" progId="Equation.DSMT4">
                  <p:embed/>
                </p:oleObj>
              </mc:Choice>
              <mc:Fallback>
                <p:oleObj name="Equation" r:id="rId9" imgW="685800" imgH="241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16163" y="2230438"/>
                        <a:ext cx="1584325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957078"/>
              </p:ext>
            </p:extLst>
          </p:nvPr>
        </p:nvGraphicFramePr>
        <p:xfrm>
          <a:off x="5162213" y="2317748"/>
          <a:ext cx="13176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3" name="Equation" r:id="rId11" imgW="571320" imgH="203040" progId="Equation.DSMT4">
                  <p:embed/>
                </p:oleObj>
              </mc:Choice>
              <mc:Fallback>
                <p:oleObj name="Equation" r:id="rId11" imgW="571320" imgH="2030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62213" y="2317748"/>
                        <a:ext cx="1317625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274920"/>
              </p:ext>
            </p:extLst>
          </p:nvPr>
        </p:nvGraphicFramePr>
        <p:xfrm>
          <a:off x="438150" y="2844800"/>
          <a:ext cx="4714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"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8150" y="2844800"/>
                        <a:ext cx="471488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888259"/>
              </p:ext>
            </p:extLst>
          </p:nvPr>
        </p:nvGraphicFramePr>
        <p:xfrm>
          <a:off x="452438" y="3333750"/>
          <a:ext cx="4413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" name="Equation" r:id="rId15" imgW="190440" imgH="164880" progId="Equation.DSMT4">
                  <p:embed/>
                </p:oleObj>
              </mc:Choice>
              <mc:Fallback>
                <p:oleObj name="Equation" r:id="rId15" imgW="190440" imgH="1648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2438" y="3333750"/>
                        <a:ext cx="441325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672564"/>
              </p:ext>
            </p:extLst>
          </p:nvPr>
        </p:nvGraphicFramePr>
        <p:xfrm>
          <a:off x="525463" y="3848100"/>
          <a:ext cx="2952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5463" y="3848100"/>
                        <a:ext cx="295275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914576"/>
              </p:ext>
            </p:extLst>
          </p:nvPr>
        </p:nvGraphicFramePr>
        <p:xfrm>
          <a:off x="604838" y="4389438"/>
          <a:ext cx="2063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7" name="Equation" r:id="rId19" imgW="88560" imgH="164880" progId="Equation.DSMT4">
                  <p:embed/>
                </p:oleObj>
              </mc:Choice>
              <mc:Fallback>
                <p:oleObj name="Equation" r:id="rId19" imgW="88560" imgH="16488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4838" y="4389438"/>
                        <a:ext cx="2063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756890"/>
              </p:ext>
            </p:extLst>
          </p:nvPr>
        </p:nvGraphicFramePr>
        <p:xfrm>
          <a:off x="1638300" y="2741613"/>
          <a:ext cx="29035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8" name="Equation" r:id="rId21" imgW="1257120" imgH="253800" progId="Equation.DSMT4">
                  <p:embed/>
                </p:oleObj>
              </mc:Choice>
              <mc:Fallback>
                <p:oleObj name="Equation" r:id="rId21" imgW="1257120" imgH="2538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38300" y="2741613"/>
                        <a:ext cx="2903538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497952"/>
              </p:ext>
            </p:extLst>
          </p:nvPr>
        </p:nvGraphicFramePr>
        <p:xfrm>
          <a:off x="5194300" y="2860675"/>
          <a:ext cx="12001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9" name="Equation" r:id="rId23" imgW="520560" imgH="203040" progId="Equation.DSMT4">
                  <p:embed/>
                </p:oleObj>
              </mc:Choice>
              <mc:Fallback>
                <p:oleObj name="Equation" r:id="rId23" imgW="520560" imgH="20304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194300" y="2860675"/>
                        <a:ext cx="1200150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321527"/>
              </p:ext>
            </p:extLst>
          </p:nvPr>
        </p:nvGraphicFramePr>
        <p:xfrm>
          <a:off x="5235575" y="3382963"/>
          <a:ext cx="11715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0" name="Equation" r:id="rId25" imgW="507960" imgH="203040" progId="Equation.DSMT4">
                  <p:embed/>
                </p:oleObj>
              </mc:Choice>
              <mc:Fallback>
                <p:oleObj name="Equation" r:id="rId25" imgW="507960" imgH="20304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235575" y="3382963"/>
                        <a:ext cx="1171575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481243"/>
              </p:ext>
            </p:extLst>
          </p:nvPr>
        </p:nvGraphicFramePr>
        <p:xfrm>
          <a:off x="5456238" y="3878263"/>
          <a:ext cx="8207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" name="Equation" r:id="rId27" imgW="355320" imgH="203040" progId="Equation.DSMT4">
                  <p:embed/>
                </p:oleObj>
              </mc:Choice>
              <mc:Fallback>
                <p:oleObj name="Equation" r:id="rId27" imgW="355320" imgH="20304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456238" y="3878263"/>
                        <a:ext cx="820737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485335"/>
              </p:ext>
            </p:extLst>
          </p:nvPr>
        </p:nvGraphicFramePr>
        <p:xfrm>
          <a:off x="5494338" y="4370388"/>
          <a:ext cx="7048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2" name="Equation" r:id="rId29" imgW="304560" imgH="203040" progId="Equation.DSMT4">
                  <p:embed/>
                </p:oleObj>
              </mc:Choice>
              <mc:Fallback>
                <p:oleObj name="Equation" r:id="rId29" imgW="304560" imgH="20304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494338" y="4370388"/>
                        <a:ext cx="70485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val 23"/>
          <p:cNvSpPr/>
          <p:nvPr/>
        </p:nvSpPr>
        <p:spPr>
          <a:xfrm>
            <a:off x="7310438" y="4526756"/>
            <a:ext cx="185738" cy="1571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77949" y="4291806"/>
            <a:ext cx="185738" cy="1571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214803" y="4054475"/>
            <a:ext cx="185738" cy="1571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482816" y="3822962"/>
            <a:ext cx="185738" cy="1571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484093"/>
              </p:ext>
            </p:extLst>
          </p:nvPr>
        </p:nvGraphicFramePr>
        <p:xfrm>
          <a:off x="358775" y="5653088"/>
          <a:ext cx="178911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3" name="Equation" r:id="rId31" imgW="774360" imgH="253800" progId="Equation.DSMT4">
                  <p:embed/>
                </p:oleObj>
              </mc:Choice>
              <mc:Fallback>
                <p:oleObj name="Equation" r:id="rId31" imgW="774360" imgH="25380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58775" y="5653088"/>
                        <a:ext cx="1789113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665118"/>
              </p:ext>
            </p:extLst>
          </p:nvPr>
        </p:nvGraphicFramePr>
        <p:xfrm>
          <a:off x="595313" y="4930775"/>
          <a:ext cx="2651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" name="Equation" r:id="rId33" imgW="114120" imgH="177480" progId="Equation.DSMT4">
                  <p:embed/>
                </p:oleObj>
              </mc:Choice>
              <mc:Fallback>
                <p:oleObj name="Equation" r:id="rId33" imgW="114120" imgH="1774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95313" y="4930775"/>
                        <a:ext cx="265112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244520"/>
              </p:ext>
            </p:extLst>
          </p:nvPr>
        </p:nvGraphicFramePr>
        <p:xfrm>
          <a:off x="1624013" y="3294063"/>
          <a:ext cx="2844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" name="Equation" r:id="rId35" imgW="1231560" imgH="253800" progId="Equation.DSMT4">
                  <p:embed/>
                </p:oleObj>
              </mc:Choice>
              <mc:Fallback>
                <p:oleObj name="Equation" r:id="rId35" imgW="1231560" imgH="253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624013" y="3294063"/>
                        <a:ext cx="284480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750848"/>
              </p:ext>
            </p:extLst>
          </p:nvPr>
        </p:nvGraphicFramePr>
        <p:xfrm>
          <a:off x="1906588" y="3824288"/>
          <a:ext cx="23161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6" name="Equation" r:id="rId37" imgW="1002960" imgH="253800" progId="Equation.DSMT4">
                  <p:embed/>
                </p:oleObj>
              </mc:Choice>
              <mc:Fallback>
                <p:oleObj name="Equation" r:id="rId37" imgW="1002960" imgH="253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906588" y="3824288"/>
                        <a:ext cx="2316162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921316"/>
              </p:ext>
            </p:extLst>
          </p:nvPr>
        </p:nvGraphicFramePr>
        <p:xfrm>
          <a:off x="2057400" y="4337050"/>
          <a:ext cx="21399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7" name="Equation" r:id="rId39" imgW="927000" imgH="253800" progId="Equation.DSMT4">
                  <p:embed/>
                </p:oleObj>
              </mc:Choice>
              <mc:Fallback>
                <p:oleObj name="Equation" r:id="rId39" imgW="927000" imgH="253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057400" y="4337050"/>
                        <a:ext cx="213995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469160"/>
              </p:ext>
            </p:extLst>
          </p:nvPr>
        </p:nvGraphicFramePr>
        <p:xfrm>
          <a:off x="1982788" y="4867275"/>
          <a:ext cx="22891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8" name="Equation" r:id="rId41" imgW="990360" imgH="253800" progId="Equation.DSMT4">
                  <p:embed/>
                </p:oleObj>
              </mc:Choice>
              <mc:Fallback>
                <p:oleObj name="Equation" r:id="rId41" imgW="990360" imgH="253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982788" y="4867275"/>
                        <a:ext cx="2289175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859414"/>
              </p:ext>
            </p:extLst>
          </p:nvPr>
        </p:nvGraphicFramePr>
        <p:xfrm>
          <a:off x="5459413" y="4911725"/>
          <a:ext cx="8223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9" name="Equation" r:id="rId43" imgW="355320" imgH="203040" progId="Equation.DSMT4">
                  <p:embed/>
                </p:oleObj>
              </mc:Choice>
              <mc:Fallback>
                <p:oleObj name="Equation" r:id="rId43" imgW="355320" imgH="20304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5459413" y="4911725"/>
                        <a:ext cx="82232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val 37"/>
          <p:cNvSpPr/>
          <p:nvPr/>
        </p:nvSpPr>
        <p:spPr>
          <a:xfrm>
            <a:off x="11149831" y="3559175"/>
            <a:ext cx="185738" cy="1571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810103" y="3475536"/>
            <a:ext cx="5155474" cy="1331595"/>
          </a:xfrm>
          <a:custGeom>
            <a:avLst/>
            <a:gdLst>
              <a:gd name="connsiteX0" fmla="*/ 0 w 5155474"/>
              <a:gd name="connsiteY0" fmla="*/ 1331595 h 1331595"/>
              <a:gd name="connsiteX1" fmla="*/ 609600 w 5155474"/>
              <a:gd name="connsiteY1" fmla="*/ 1140007 h 1331595"/>
              <a:gd name="connsiteX2" fmla="*/ 2290354 w 5155474"/>
              <a:gd name="connsiteY2" fmla="*/ 878750 h 1331595"/>
              <a:gd name="connsiteX3" fmla="*/ 2516777 w 5155474"/>
              <a:gd name="connsiteY3" fmla="*/ 626201 h 1331595"/>
              <a:gd name="connsiteX4" fmla="*/ 2778034 w 5155474"/>
              <a:gd name="connsiteY4" fmla="*/ 417195 h 1331595"/>
              <a:gd name="connsiteX5" fmla="*/ 4423954 w 5155474"/>
              <a:gd name="connsiteY5" fmla="*/ 155938 h 1331595"/>
              <a:gd name="connsiteX6" fmla="*/ 5033554 w 5155474"/>
              <a:gd name="connsiteY6" fmla="*/ 16601 h 1331595"/>
              <a:gd name="connsiteX7" fmla="*/ 5155474 w 5155474"/>
              <a:gd name="connsiteY7" fmla="*/ 7893 h 13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5474" h="1331595">
                <a:moveTo>
                  <a:pt x="0" y="1331595"/>
                </a:moveTo>
                <a:cubicBezTo>
                  <a:pt x="113937" y="1273538"/>
                  <a:pt x="227874" y="1215481"/>
                  <a:pt x="609600" y="1140007"/>
                </a:cubicBezTo>
                <a:cubicBezTo>
                  <a:pt x="991326" y="1064533"/>
                  <a:pt x="1972491" y="964384"/>
                  <a:pt x="2290354" y="878750"/>
                </a:cubicBezTo>
                <a:cubicBezTo>
                  <a:pt x="2608217" y="793116"/>
                  <a:pt x="2435497" y="703127"/>
                  <a:pt x="2516777" y="626201"/>
                </a:cubicBezTo>
                <a:cubicBezTo>
                  <a:pt x="2598057" y="549275"/>
                  <a:pt x="2460171" y="495572"/>
                  <a:pt x="2778034" y="417195"/>
                </a:cubicBezTo>
                <a:cubicBezTo>
                  <a:pt x="3095897" y="338818"/>
                  <a:pt x="4048034" y="222704"/>
                  <a:pt x="4423954" y="155938"/>
                </a:cubicBezTo>
                <a:cubicBezTo>
                  <a:pt x="4799874" y="89172"/>
                  <a:pt x="4911634" y="41275"/>
                  <a:pt x="5033554" y="16601"/>
                </a:cubicBezTo>
                <a:cubicBezTo>
                  <a:pt x="5155474" y="-8073"/>
                  <a:pt x="5155474" y="-90"/>
                  <a:pt x="5155474" y="7893"/>
                </a:cubicBezTo>
              </a:path>
            </a:pathLst>
          </a:custGeom>
          <a:noFill/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5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Equation</vt:lpstr>
      <vt:lpstr>MathType 6.0 Equation</vt:lpstr>
      <vt:lpstr>8.7 Use Radicals in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8.7 Use Radicals in Functions</dc:title>
  <dc:creator>Stewart, Melissa</dc:creator>
  <cp:lastModifiedBy>Ringel, Charles</cp:lastModifiedBy>
  <cp:revision>24</cp:revision>
  <dcterms:created xsi:type="dcterms:W3CDTF">2020-02-18T14:57:37Z</dcterms:created>
  <dcterms:modified xsi:type="dcterms:W3CDTF">2020-02-26T18:25:16Z</dcterms:modified>
</cp:coreProperties>
</file>