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309100" cy="70532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2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Relationship Id="rId9" Type="http://schemas.openxmlformats.org/officeDocument/2006/relationships/image" Target="../media/image5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11" Type="http://schemas.openxmlformats.org/officeDocument/2006/relationships/image" Target="../media/image70.wmf"/><Relationship Id="rId5" Type="http://schemas.openxmlformats.org/officeDocument/2006/relationships/image" Target="../media/image64.wmf"/><Relationship Id="rId10" Type="http://schemas.openxmlformats.org/officeDocument/2006/relationships/image" Target="../media/image69.w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3" y="1"/>
            <a:ext cx="4033943" cy="353888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37055589-BA69-4732-9CE0-991038FFBE03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3" y="6699376"/>
            <a:ext cx="4033943" cy="353887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C79CC687-152C-4CF7-B752-91DE44DAF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564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2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334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66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12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543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3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631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1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09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982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FE4EB-31BA-4F58-8BA2-68BE5B0474DA}" type="datetimeFigureOut">
              <a:rPr lang="en-US" smtClean="0"/>
              <a:t>02/27/2020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0D634-E285-4E7B-AB59-D8B2394A8A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0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image" Target="../media/image76.png"/><Relationship Id="rId7" Type="http://schemas.openxmlformats.org/officeDocument/2006/relationships/oleObject" Target="../embeddings/oleObject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57.bin"/><Relationship Id="rId10" Type="http://schemas.openxmlformats.org/officeDocument/2006/relationships/image" Target="../media/image75.wmf"/><Relationship Id="rId4" Type="http://schemas.openxmlformats.org/officeDocument/2006/relationships/image" Target="../media/image77.png"/><Relationship Id="rId9" Type="http://schemas.openxmlformats.org/officeDocument/2006/relationships/oleObject" Target="../embeddings/oleObject59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18" Type="http://schemas.openxmlformats.org/officeDocument/2006/relationships/oleObject" Target="../embeddings/oleObject7.bin"/><Relationship Id="rId26" Type="http://schemas.openxmlformats.org/officeDocument/2006/relationships/oleObject" Target="../embeddings/oleObject11.bin"/><Relationship Id="rId3" Type="http://schemas.openxmlformats.org/officeDocument/2006/relationships/image" Target="../media/image13.png"/><Relationship Id="rId21" Type="http://schemas.openxmlformats.org/officeDocument/2006/relationships/image" Target="../media/image8.wmf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5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.bin"/><Relationship Id="rId20" Type="http://schemas.openxmlformats.org/officeDocument/2006/relationships/oleObject" Target="../embeddings/oleObject8.bin"/><Relationship Id="rId29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0.bin"/><Relationship Id="rId5" Type="http://schemas.openxmlformats.org/officeDocument/2006/relationships/image" Target="../media/image15.png"/><Relationship Id="rId15" Type="http://schemas.openxmlformats.org/officeDocument/2006/relationships/image" Target="../media/image5.wmf"/><Relationship Id="rId23" Type="http://schemas.openxmlformats.org/officeDocument/2006/relationships/image" Target="../media/image9.wmf"/><Relationship Id="rId28" Type="http://schemas.openxmlformats.org/officeDocument/2006/relationships/oleObject" Target="../embeddings/oleObject12.bin"/><Relationship Id="rId10" Type="http://schemas.openxmlformats.org/officeDocument/2006/relationships/oleObject" Target="../embeddings/oleObject3.bin"/><Relationship Id="rId19" Type="http://schemas.openxmlformats.org/officeDocument/2006/relationships/image" Target="../media/image7.wmf"/><Relationship Id="rId4" Type="http://schemas.openxmlformats.org/officeDocument/2006/relationships/image" Target="../media/image14.png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Relationship Id="rId22" Type="http://schemas.openxmlformats.org/officeDocument/2006/relationships/oleObject" Target="../embeddings/oleObject9.bin"/><Relationship Id="rId27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18" Type="http://schemas.openxmlformats.org/officeDocument/2006/relationships/image" Target="../media/image23.wmf"/><Relationship Id="rId3" Type="http://schemas.openxmlformats.org/officeDocument/2006/relationships/image" Target="../media/image24.png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18.bin"/><Relationship Id="rId10" Type="http://schemas.openxmlformats.org/officeDocument/2006/relationships/image" Target="../media/image19.wmf"/><Relationship Id="rId4" Type="http://schemas.openxmlformats.org/officeDocument/2006/relationships/image" Target="../media/image25.png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2.wmf"/><Relationship Id="rId3" Type="http://schemas.openxmlformats.org/officeDocument/2006/relationships/image" Target="../media/image33.png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6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8.wmf"/><Relationship Id="rId4" Type="http://schemas.openxmlformats.org/officeDocument/2006/relationships/image" Target="../media/image34.png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13" Type="http://schemas.openxmlformats.org/officeDocument/2006/relationships/oleObject" Target="../embeddings/oleObject31.bin"/><Relationship Id="rId18" Type="http://schemas.openxmlformats.org/officeDocument/2006/relationships/image" Target="../media/image41.wmf"/><Relationship Id="rId3" Type="http://schemas.openxmlformats.org/officeDocument/2006/relationships/image" Target="../media/image43.png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oleObject" Target="../embeddings/oleObject32.bin"/><Relationship Id="rId10" Type="http://schemas.openxmlformats.org/officeDocument/2006/relationships/image" Target="../media/image37.wmf"/><Relationship Id="rId19" Type="http://schemas.openxmlformats.org/officeDocument/2006/relationships/oleObject" Target="../embeddings/oleObject34.bin"/><Relationship Id="rId4" Type="http://schemas.openxmlformats.org/officeDocument/2006/relationships/image" Target="../media/image44.png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51.wmf"/><Relationship Id="rId3" Type="http://schemas.openxmlformats.org/officeDocument/2006/relationships/image" Target="../media/image54.png"/><Relationship Id="rId21" Type="http://schemas.openxmlformats.org/officeDocument/2006/relationships/oleObject" Target="../embeddings/oleObject43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42.bin"/><Relationship Id="rId4" Type="http://schemas.openxmlformats.org/officeDocument/2006/relationships/image" Target="../media/image55.png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58.png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6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66.wmf"/><Relationship Id="rId26" Type="http://schemas.openxmlformats.org/officeDocument/2006/relationships/image" Target="../media/image70.wmf"/><Relationship Id="rId3" Type="http://schemas.openxmlformats.org/officeDocument/2006/relationships/image" Target="../media/image71.png"/><Relationship Id="rId21" Type="http://schemas.openxmlformats.org/officeDocument/2006/relationships/oleObject" Target="../embeddings/oleObject54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63.wmf"/><Relationship Id="rId17" Type="http://schemas.openxmlformats.org/officeDocument/2006/relationships/oleObject" Target="../embeddings/oleObject52.bin"/><Relationship Id="rId25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49.bin"/><Relationship Id="rId24" Type="http://schemas.openxmlformats.org/officeDocument/2006/relationships/image" Target="../media/image69.wmf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23" Type="http://schemas.openxmlformats.org/officeDocument/2006/relationships/oleObject" Target="../embeddings/oleObject55.bin"/><Relationship Id="rId10" Type="http://schemas.openxmlformats.org/officeDocument/2006/relationships/image" Target="../media/image62.wmf"/><Relationship Id="rId19" Type="http://schemas.openxmlformats.org/officeDocument/2006/relationships/oleObject" Target="../embeddings/oleObject53.bin"/><Relationship Id="rId4" Type="http://schemas.openxmlformats.org/officeDocument/2006/relationships/image" Target="../media/image72.png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64.wmf"/><Relationship Id="rId22" Type="http://schemas.openxmlformats.org/officeDocument/2006/relationships/image" Target="../media/image6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8.8 Complex Number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62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9553" y="236537"/>
            <a:ext cx="5823527" cy="2641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98" y="0"/>
            <a:ext cx="4194600" cy="1322211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9624425"/>
              </p:ext>
            </p:extLst>
          </p:nvPr>
        </p:nvGraphicFramePr>
        <p:xfrm>
          <a:off x="2233613" y="1652588"/>
          <a:ext cx="14478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9" name="Equation" r:id="rId5" imgW="406080" imgH="203040" progId="Equation.DSMT4">
                  <p:embed/>
                </p:oleObj>
              </mc:Choice>
              <mc:Fallback>
                <p:oleObj name="Equation" r:id="rId5" imgW="406080" imgH="2030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33613" y="1652588"/>
                        <a:ext cx="1447800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1618311"/>
              </p:ext>
            </p:extLst>
          </p:nvPr>
        </p:nvGraphicFramePr>
        <p:xfrm>
          <a:off x="2143125" y="2541587"/>
          <a:ext cx="16287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0" name="Equation" r:id="rId7" imgW="457200" imgH="203040" progId="Equation.DSMT4">
                  <p:embed/>
                </p:oleObj>
              </mc:Choice>
              <mc:Fallback>
                <p:oleObj name="Equation" r:id="rId7" imgW="45720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43125" y="2541587"/>
                        <a:ext cx="1628775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547280"/>
              </p:ext>
            </p:extLst>
          </p:nvPr>
        </p:nvGraphicFramePr>
        <p:xfrm>
          <a:off x="2708275" y="3400425"/>
          <a:ext cx="679450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Equation" r:id="rId9" imgW="190440" imgH="164880" progId="Equation.DSMT4">
                  <p:embed/>
                </p:oleObj>
              </mc:Choice>
              <mc:Fallback>
                <p:oleObj name="Equation" r:id="rId9" imgW="190440" imgH="1648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708275" y="3400425"/>
                        <a:ext cx="679450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91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911"/>
            <a:ext cx="10444163" cy="18025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021416"/>
            <a:ext cx="8715375" cy="16083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629740"/>
            <a:ext cx="8243888" cy="1095707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074475"/>
              </p:ext>
            </p:extLst>
          </p:nvPr>
        </p:nvGraphicFramePr>
        <p:xfrm>
          <a:off x="246063" y="4725447"/>
          <a:ext cx="105773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6" imgW="571320" imgH="228600" progId="Equation.DSMT4">
                  <p:embed/>
                </p:oleObj>
              </mc:Choice>
              <mc:Fallback>
                <p:oleObj name="Equation" r:id="rId6" imgW="57132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46063" y="4725447"/>
                        <a:ext cx="1057730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3577660"/>
              </p:ext>
            </p:extLst>
          </p:nvPr>
        </p:nvGraphicFramePr>
        <p:xfrm>
          <a:off x="141287" y="5238750"/>
          <a:ext cx="12684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8" imgW="685800" imgH="228600" progId="Equation.DSMT4">
                  <p:embed/>
                </p:oleObj>
              </mc:Choice>
              <mc:Fallback>
                <p:oleObj name="Equation" r:id="rId8" imgW="6858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1287" y="5238750"/>
                        <a:ext cx="126841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2143307"/>
              </p:ext>
            </p:extLst>
          </p:nvPr>
        </p:nvGraphicFramePr>
        <p:xfrm>
          <a:off x="579437" y="5772150"/>
          <a:ext cx="49371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79437" y="5772150"/>
                        <a:ext cx="493713" cy="3476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104313"/>
              </p:ext>
            </p:extLst>
          </p:nvPr>
        </p:nvGraphicFramePr>
        <p:xfrm>
          <a:off x="673100" y="6199188"/>
          <a:ext cx="3048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3100" y="6199188"/>
                        <a:ext cx="30480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6460391"/>
              </p:ext>
            </p:extLst>
          </p:nvPr>
        </p:nvGraphicFramePr>
        <p:xfrm>
          <a:off x="1619250" y="4725988"/>
          <a:ext cx="9175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14" imgW="495000" imgH="228600" progId="Equation.DSMT4">
                  <p:embed/>
                </p:oleObj>
              </mc:Choice>
              <mc:Fallback>
                <p:oleObj name="Equation" r:id="rId14" imgW="495000" imgH="228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619250" y="4725988"/>
                        <a:ext cx="9175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7769561"/>
              </p:ext>
            </p:extLst>
          </p:nvPr>
        </p:nvGraphicFramePr>
        <p:xfrm>
          <a:off x="1689100" y="5238750"/>
          <a:ext cx="11271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6" imgW="609480" imgH="228600" progId="Equation.DSMT4">
                  <p:embed/>
                </p:oleObj>
              </mc:Choice>
              <mc:Fallback>
                <p:oleObj name="Equation" r:id="rId16" imgW="60948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689100" y="5238750"/>
                        <a:ext cx="112712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169239"/>
              </p:ext>
            </p:extLst>
          </p:nvPr>
        </p:nvGraphicFramePr>
        <p:xfrm>
          <a:off x="1887538" y="5722938"/>
          <a:ext cx="7302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8" imgW="393480" imgH="228600" progId="Equation.DSMT4">
                  <p:embed/>
                </p:oleObj>
              </mc:Choice>
              <mc:Fallback>
                <p:oleObj name="Equation" r:id="rId18" imgW="39348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887538" y="5722938"/>
                        <a:ext cx="730250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4153890"/>
              </p:ext>
            </p:extLst>
          </p:nvPr>
        </p:nvGraphicFramePr>
        <p:xfrm>
          <a:off x="1993900" y="6169025"/>
          <a:ext cx="5175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20" imgW="279360" imgH="228600" progId="Equation.DSMT4">
                  <p:embed/>
                </p:oleObj>
              </mc:Choice>
              <mc:Fallback>
                <p:oleObj name="Equation" r:id="rId20" imgW="279360" imgH="228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1993900" y="6169025"/>
                        <a:ext cx="517525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9060778"/>
              </p:ext>
            </p:extLst>
          </p:nvPr>
        </p:nvGraphicFramePr>
        <p:xfrm>
          <a:off x="3111500" y="4725447"/>
          <a:ext cx="1246187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22" imgW="672840" imgH="228600" progId="Equation.DSMT4">
                  <p:embed/>
                </p:oleObj>
              </mc:Choice>
              <mc:Fallback>
                <p:oleObj name="Equation" r:id="rId22" imgW="672840" imgH="2286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3111500" y="4725447"/>
                        <a:ext cx="1246187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232322"/>
              </p:ext>
            </p:extLst>
          </p:nvPr>
        </p:nvGraphicFramePr>
        <p:xfrm>
          <a:off x="3095625" y="5238750"/>
          <a:ext cx="16684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24" imgW="901440" imgH="228600" progId="Equation.DSMT4">
                  <p:embed/>
                </p:oleObj>
              </mc:Choice>
              <mc:Fallback>
                <p:oleObj name="Equation" r:id="rId24" imgW="901440" imgH="22860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095625" y="5238750"/>
                        <a:ext cx="166846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2053426"/>
              </p:ext>
            </p:extLst>
          </p:nvPr>
        </p:nvGraphicFramePr>
        <p:xfrm>
          <a:off x="3336130" y="5722143"/>
          <a:ext cx="10572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26" imgW="571320" imgH="228600" progId="Equation.DSMT4">
                  <p:embed/>
                </p:oleObj>
              </mc:Choice>
              <mc:Fallback>
                <p:oleObj name="Equation" r:id="rId26" imgW="571320" imgH="22860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3336130" y="5722143"/>
                        <a:ext cx="1057275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4855754"/>
              </p:ext>
            </p:extLst>
          </p:nvPr>
        </p:nvGraphicFramePr>
        <p:xfrm>
          <a:off x="3533775" y="6165850"/>
          <a:ext cx="65881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28" imgW="355320" imgH="228600" progId="Equation.DSMT4">
                  <p:embed/>
                </p:oleObj>
              </mc:Choice>
              <mc:Fallback>
                <p:oleObj name="Equation" r:id="rId28" imgW="355320" imgH="2286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3533775" y="6165850"/>
                        <a:ext cx="658813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4227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410"/>
            <a:ext cx="10331252" cy="2897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8918" y="2768888"/>
            <a:ext cx="5834416" cy="354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33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83" y="236371"/>
            <a:ext cx="3227918" cy="729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99577" y="173832"/>
            <a:ext cx="8272922" cy="854868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788461"/>
              </p:ext>
            </p:extLst>
          </p:nvPr>
        </p:nvGraphicFramePr>
        <p:xfrm>
          <a:off x="976219" y="1028700"/>
          <a:ext cx="1241434" cy="8435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6219" y="1028700"/>
                        <a:ext cx="1241434" cy="8435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1820663"/>
              </p:ext>
            </p:extLst>
          </p:nvPr>
        </p:nvGraphicFramePr>
        <p:xfrm>
          <a:off x="2187052" y="966161"/>
          <a:ext cx="1507674" cy="843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431640" imgH="228600" progId="Equation.DSMT4">
                  <p:embed/>
                </p:oleObj>
              </mc:Choice>
              <mc:Fallback>
                <p:oleObj name="Equation" r:id="rId7" imgW="43164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87052" y="966161"/>
                        <a:ext cx="1507674" cy="843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7895980"/>
              </p:ext>
            </p:extLst>
          </p:nvPr>
        </p:nvGraphicFramePr>
        <p:xfrm>
          <a:off x="1680035" y="1809740"/>
          <a:ext cx="116353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9" imgW="342720" imgH="228600" progId="Equation.DSMT4">
                  <p:embed/>
                </p:oleObj>
              </mc:Choice>
              <mc:Fallback>
                <p:oleObj name="Equation" r:id="rId9" imgW="342720" imgH="2286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680035" y="1809740"/>
                        <a:ext cx="1163537" cy="819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267"/>
              </p:ext>
            </p:extLst>
          </p:nvPr>
        </p:nvGraphicFramePr>
        <p:xfrm>
          <a:off x="5693853" y="906349"/>
          <a:ext cx="2836118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11" imgW="825480" imgH="177480" progId="Equation.DSMT4">
                  <p:embed/>
                </p:oleObj>
              </mc:Choice>
              <mc:Fallback>
                <p:oleObj name="Equation" r:id="rId11" imgW="82548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693853" y="906349"/>
                        <a:ext cx="2836118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664515"/>
              </p:ext>
            </p:extLst>
          </p:nvPr>
        </p:nvGraphicFramePr>
        <p:xfrm>
          <a:off x="6480319" y="1761217"/>
          <a:ext cx="1263186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13" imgW="368280" imgH="177480" progId="Equation.DSMT4">
                  <p:embed/>
                </p:oleObj>
              </mc:Choice>
              <mc:Fallback>
                <p:oleObj name="Equation" r:id="rId13" imgW="3682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6480319" y="1761217"/>
                        <a:ext cx="1263186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762360"/>
              </p:ext>
            </p:extLst>
          </p:nvPr>
        </p:nvGraphicFramePr>
        <p:xfrm>
          <a:off x="9187690" y="906349"/>
          <a:ext cx="268281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15" imgW="825480" imgH="177480" progId="Equation.DSMT4">
                  <p:embed/>
                </p:oleObj>
              </mc:Choice>
              <mc:Fallback>
                <p:oleObj name="Equation" r:id="rId15" imgW="825480" imgH="177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187690" y="906349"/>
                        <a:ext cx="2682815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289421"/>
              </p:ext>
            </p:extLst>
          </p:nvPr>
        </p:nvGraphicFramePr>
        <p:xfrm>
          <a:off x="9688442" y="1690394"/>
          <a:ext cx="1444417" cy="611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17" imgW="444240" imgH="177480" progId="Equation.DSMT4">
                  <p:embed/>
                </p:oleObj>
              </mc:Choice>
              <mc:Fallback>
                <p:oleObj name="Equation" r:id="rId17" imgW="44424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688442" y="1690394"/>
                        <a:ext cx="1444417" cy="611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8905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8581"/>
            <a:ext cx="5629275" cy="10194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9725" y="65697"/>
            <a:ext cx="6772275" cy="103235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2698720"/>
              </p:ext>
            </p:extLst>
          </p:nvPr>
        </p:nvGraphicFramePr>
        <p:xfrm>
          <a:off x="1592262" y="936625"/>
          <a:ext cx="2122488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5" imgW="596880" imgH="203040" progId="Equation.DSMT4">
                  <p:embed/>
                </p:oleObj>
              </mc:Choice>
              <mc:Fallback>
                <p:oleObj name="Equation" r:id="rId5" imgW="59688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92262" y="936625"/>
                        <a:ext cx="2122488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161782"/>
              </p:ext>
            </p:extLst>
          </p:nvPr>
        </p:nvGraphicFramePr>
        <p:xfrm>
          <a:off x="1592262" y="1702100"/>
          <a:ext cx="2636837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7" imgW="749160" imgH="203040" progId="Equation.DSMT4">
                  <p:embed/>
                </p:oleObj>
              </mc:Choice>
              <mc:Fallback>
                <p:oleObj name="Equation" r:id="rId7" imgW="7491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92262" y="1702100"/>
                        <a:ext cx="2636837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024019"/>
              </p:ext>
            </p:extLst>
          </p:nvPr>
        </p:nvGraphicFramePr>
        <p:xfrm>
          <a:off x="1781968" y="2411712"/>
          <a:ext cx="1743075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9" imgW="495000" imgH="177480" progId="Equation.DSMT4">
                  <p:embed/>
                </p:oleObj>
              </mc:Choice>
              <mc:Fallback>
                <p:oleObj name="Equation" r:id="rId9" imgW="49500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81968" y="2411712"/>
                        <a:ext cx="1743075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1563355"/>
              </p:ext>
            </p:extLst>
          </p:nvPr>
        </p:nvGraphicFramePr>
        <p:xfrm>
          <a:off x="7681913" y="898030"/>
          <a:ext cx="3478212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11" imgW="977760" imgH="203040" progId="Equation.DSMT4">
                  <p:embed/>
                </p:oleObj>
              </mc:Choice>
              <mc:Fallback>
                <p:oleObj name="Equation" r:id="rId11" imgW="97776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681913" y="898030"/>
                        <a:ext cx="3478212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233673"/>
              </p:ext>
            </p:extLst>
          </p:nvPr>
        </p:nvGraphicFramePr>
        <p:xfrm>
          <a:off x="7953375" y="1608138"/>
          <a:ext cx="2935288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13" imgW="825480" imgH="203040" progId="Equation.DSMT4">
                  <p:embed/>
                </p:oleObj>
              </mc:Choice>
              <mc:Fallback>
                <p:oleObj name="Equation" r:id="rId13" imgW="82548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953375" y="1608138"/>
                        <a:ext cx="2935288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945814"/>
              </p:ext>
            </p:extLst>
          </p:nvPr>
        </p:nvGraphicFramePr>
        <p:xfrm>
          <a:off x="8423275" y="2336800"/>
          <a:ext cx="20320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15" imgW="571320" imgH="177480" progId="Equation.DSMT4">
                  <p:embed/>
                </p:oleObj>
              </mc:Choice>
              <mc:Fallback>
                <p:oleObj name="Equation" r:id="rId15" imgW="571320" imgH="177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423275" y="2336800"/>
                        <a:ext cx="203200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244350"/>
              </p:ext>
            </p:extLst>
          </p:nvPr>
        </p:nvGraphicFramePr>
        <p:xfrm>
          <a:off x="8807450" y="3032125"/>
          <a:ext cx="12636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17" imgW="355320" imgH="177480" progId="Equation.DSMT4">
                  <p:embed/>
                </p:oleObj>
              </mc:Choice>
              <mc:Fallback>
                <p:oleObj name="Equation" r:id="rId17" imgW="35532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807450" y="3032125"/>
                        <a:ext cx="1263650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42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090" y="50006"/>
            <a:ext cx="5428898" cy="12274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237" y="224040"/>
            <a:ext cx="6100763" cy="1053369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196439"/>
              </p:ext>
            </p:extLst>
          </p:nvPr>
        </p:nvGraphicFramePr>
        <p:xfrm>
          <a:off x="2344738" y="1277938"/>
          <a:ext cx="2665412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5" imgW="749160" imgH="203040" progId="Equation.DSMT4">
                  <p:embed/>
                </p:oleObj>
              </mc:Choice>
              <mc:Fallback>
                <p:oleObj name="Equation" r:id="rId5" imgW="74916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44738" y="1277938"/>
                        <a:ext cx="2665412" cy="709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244029"/>
              </p:ext>
            </p:extLst>
          </p:nvPr>
        </p:nvGraphicFramePr>
        <p:xfrm>
          <a:off x="2074863" y="2044700"/>
          <a:ext cx="3206750" cy="709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7" imgW="901440" imgH="203040" progId="Equation.DSMT4">
                  <p:embed/>
                </p:oleObj>
              </mc:Choice>
              <mc:Fallback>
                <p:oleObj name="Equation" r:id="rId7" imgW="901440" imgH="203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74863" y="2044700"/>
                        <a:ext cx="3206750" cy="7096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6079749"/>
              </p:ext>
            </p:extLst>
          </p:nvPr>
        </p:nvGraphicFramePr>
        <p:xfrm>
          <a:off x="2344738" y="2754313"/>
          <a:ext cx="2305050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9" imgW="647640" imgH="177480" progId="Equation.DSMT4">
                  <p:embed/>
                </p:oleObj>
              </mc:Choice>
              <mc:Fallback>
                <p:oleObj name="Equation" r:id="rId9" imgW="647640" imgH="177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344738" y="2754313"/>
                        <a:ext cx="2305050" cy="620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5160944"/>
              </p:ext>
            </p:extLst>
          </p:nvPr>
        </p:nvGraphicFramePr>
        <p:xfrm>
          <a:off x="2728913" y="3521075"/>
          <a:ext cx="1535112" cy="620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11" imgW="431640" imgH="177480" progId="Equation.DSMT4">
                  <p:embed/>
                </p:oleObj>
              </mc:Choice>
              <mc:Fallback>
                <p:oleObj name="Equation" r:id="rId11" imgW="4316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728913" y="3521075"/>
                        <a:ext cx="1535112" cy="620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720428"/>
              </p:ext>
            </p:extLst>
          </p:nvPr>
        </p:nvGraphicFramePr>
        <p:xfrm>
          <a:off x="9372600" y="1321594"/>
          <a:ext cx="14017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13" imgW="393480" imgH="177480" progId="Equation.DSMT4">
                  <p:embed/>
                </p:oleObj>
              </mc:Choice>
              <mc:Fallback>
                <p:oleObj name="Equation" r:id="rId13" imgW="393480" imgH="177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372600" y="1321594"/>
                        <a:ext cx="1401762" cy="622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89690"/>
              </p:ext>
            </p:extLst>
          </p:nvPr>
        </p:nvGraphicFramePr>
        <p:xfrm>
          <a:off x="9575800" y="2043113"/>
          <a:ext cx="995363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15" imgW="279360" imgH="203040" progId="Equation.DSMT4">
                  <p:embed/>
                </p:oleObj>
              </mc:Choice>
              <mc:Fallback>
                <p:oleObj name="Equation" r:id="rId15" imgW="279360" imgH="2030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9575800" y="2043113"/>
                        <a:ext cx="995363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862210"/>
              </p:ext>
            </p:extLst>
          </p:nvPr>
        </p:nvGraphicFramePr>
        <p:xfrm>
          <a:off x="9304338" y="2809875"/>
          <a:ext cx="1538287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17" imgW="431640" imgH="203040" progId="Equation.DSMT4">
                  <p:embed/>
                </p:oleObj>
              </mc:Choice>
              <mc:Fallback>
                <p:oleObj name="Equation" r:id="rId17" imgW="43164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304338" y="2809875"/>
                        <a:ext cx="1538287" cy="711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3633281"/>
              </p:ext>
            </p:extLst>
          </p:nvPr>
        </p:nvGraphicFramePr>
        <p:xfrm>
          <a:off x="9372600" y="3574785"/>
          <a:ext cx="995362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19" imgW="279360" imgH="164880" progId="Equation.DSMT4">
                  <p:embed/>
                </p:oleObj>
              </mc:Choice>
              <mc:Fallback>
                <p:oleObj name="Equation" r:id="rId19" imgW="279360" imgH="1648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372600" y="3574785"/>
                        <a:ext cx="995362" cy="577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059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754" y="227012"/>
            <a:ext cx="5993871" cy="9196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00737" y="227012"/>
            <a:ext cx="6143625" cy="98298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7960711"/>
              </p:ext>
            </p:extLst>
          </p:nvPr>
        </p:nvGraphicFramePr>
        <p:xfrm>
          <a:off x="1652587" y="1146707"/>
          <a:ext cx="424815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5" imgW="1307880" imgH="304560" progId="Equation.DSMT4">
                  <p:embed/>
                </p:oleObj>
              </mc:Choice>
              <mc:Fallback>
                <p:oleObj name="Equation" r:id="rId5" imgW="1307880" imgH="30456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2587" y="1146707"/>
                        <a:ext cx="4248150" cy="1047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7908835"/>
              </p:ext>
            </p:extLst>
          </p:nvPr>
        </p:nvGraphicFramePr>
        <p:xfrm>
          <a:off x="906462" y="2194457"/>
          <a:ext cx="5237163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7" imgW="1612800" imgH="241200" progId="Equation.DSMT4">
                  <p:embed/>
                </p:oleObj>
              </mc:Choice>
              <mc:Fallback>
                <p:oleObj name="Equation" r:id="rId7" imgW="1612800" imgH="241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06462" y="2194457"/>
                        <a:ext cx="5237163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90403"/>
              </p:ext>
            </p:extLst>
          </p:nvPr>
        </p:nvGraphicFramePr>
        <p:xfrm>
          <a:off x="1725613" y="3022600"/>
          <a:ext cx="3463925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9" imgW="1066680" imgH="241200" progId="Equation.DSMT4">
                  <p:embed/>
                </p:oleObj>
              </mc:Choice>
              <mc:Fallback>
                <p:oleObj name="Equation" r:id="rId9" imgW="1066680" imgH="2412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725613" y="3022600"/>
                        <a:ext cx="3463925" cy="828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660120"/>
              </p:ext>
            </p:extLst>
          </p:nvPr>
        </p:nvGraphicFramePr>
        <p:xfrm>
          <a:off x="2203450" y="3871913"/>
          <a:ext cx="26400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11" imgW="812520" imgH="228600" progId="Equation.DSMT4">
                  <p:embed/>
                </p:oleObj>
              </mc:Choice>
              <mc:Fallback>
                <p:oleObj name="Equation" r:id="rId11" imgW="812520" imgH="22860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203450" y="3871913"/>
                        <a:ext cx="2640013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767714"/>
              </p:ext>
            </p:extLst>
          </p:nvPr>
        </p:nvGraphicFramePr>
        <p:xfrm>
          <a:off x="2636838" y="4657725"/>
          <a:ext cx="1773237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13" imgW="545760" imgH="228600" progId="Equation.DSMT4">
                  <p:embed/>
                </p:oleObj>
              </mc:Choice>
              <mc:Fallback>
                <p:oleObj name="Equation" r:id="rId13" imgW="545760" imgH="22860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36838" y="4657725"/>
                        <a:ext cx="1773237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71500"/>
              </p:ext>
            </p:extLst>
          </p:nvPr>
        </p:nvGraphicFramePr>
        <p:xfrm>
          <a:off x="8399463" y="1159939"/>
          <a:ext cx="30099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15" imgW="927000" imgH="203040" progId="Equation.DSMT4">
                  <p:embed/>
                </p:oleObj>
              </mc:Choice>
              <mc:Fallback>
                <p:oleObj name="Equation" r:id="rId15" imgW="927000" imgH="203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8399463" y="1159939"/>
                        <a:ext cx="30099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7978519"/>
              </p:ext>
            </p:extLst>
          </p:nvPr>
        </p:nvGraphicFramePr>
        <p:xfrm>
          <a:off x="8955088" y="1858963"/>
          <a:ext cx="1897062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17" imgW="583920" imgH="203040" progId="Equation.DSMT4">
                  <p:embed/>
                </p:oleObj>
              </mc:Choice>
              <mc:Fallback>
                <p:oleObj name="Equation" r:id="rId17" imgW="583920" imgH="2030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8955088" y="1858963"/>
                        <a:ext cx="1897062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35881"/>
              </p:ext>
            </p:extLst>
          </p:nvPr>
        </p:nvGraphicFramePr>
        <p:xfrm>
          <a:off x="9385300" y="2651125"/>
          <a:ext cx="1071563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19" imgW="330120" imgH="177480" progId="Equation.DSMT4">
                  <p:embed/>
                </p:oleObj>
              </mc:Choice>
              <mc:Fallback>
                <p:oleObj name="Equation" r:id="rId19" imgW="330120" imgH="17748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9385300" y="2651125"/>
                        <a:ext cx="1071563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132477"/>
              </p:ext>
            </p:extLst>
          </p:nvPr>
        </p:nvGraphicFramePr>
        <p:xfrm>
          <a:off x="9631363" y="3355975"/>
          <a:ext cx="57785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21" imgW="177480" imgH="177480" progId="Equation.DSMT4">
                  <p:embed/>
                </p:oleObj>
              </mc:Choice>
              <mc:Fallback>
                <p:oleObj name="Equation" r:id="rId21" imgW="17748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9631363" y="3355975"/>
                        <a:ext cx="577850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0379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825625"/>
            <a:ext cx="12208274" cy="867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225"/>
            <a:ext cx="10144125" cy="1803400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813118"/>
              </p:ext>
            </p:extLst>
          </p:nvPr>
        </p:nvGraphicFramePr>
        <p:xfrm>
          <a:off x="9991725" y="2552700"/>
          <a:ext cx="13176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5" imgW="406080" imgH="177480" progId="Equation.DSMT4">
                  <p:embed/>
                </p:oleObj>
              </mc:Choice>
              <mc:Fallback>
                <p:oleObj name="Equation" r:id="rId5" imgW="406080" imgH="177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91725" y="2552700"/>
                        <a:ext cx="1317625" cy="611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9133020"/>
              </p:ext>
            </p:extLst>
          </p:nvPr>
        </p:nvGraphicFramePr>
        <p:xfrm>
          <a:off x="10488612" y="3420445"/>
          <a:ext cx="617538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7" imgW="190440" imgH="177480" progId="Equation.DSMT4">
                  <p:embed/>
                </p:oleObj>
              </mc:Choice>
              <mc:Fallback>
                <p:oleObj name="Equation" r:id="rId7" imgW="190440" imgH="177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488612" y="3420445"/>
                        <a:ext cx="617538" cy="6143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424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50" y="0"/>
            <a:ext cx="3710834" cy="132529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538653" cy="134096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0437825"/>
              </p:ext>
            </p:extLst>
          </p:nvPr>
        </p:nvGraphicFramePr>
        <p:xfrm>
          <a:off x="3108325" y="12745"/>
          <a:ext cx="1417638" cy="12319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5" imgW="482400" imgH="393480" progId="Equation.DSMT4">
                  <p:embed/>
                </p:oleObj>
              </mc:Choice>
              <mc:Fallback>
                <p:oleObj name="Equation" r:id="rId5" imgW="482400" imgH="3934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08325" y="12745"/>
                        <a:ext cx="1417638" cy="12319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0930677"/>
              </p:ext>
            </p:extLst>
          </p:nvPr>
        </p:nvGraphicFramePr>
        <p:xfrm>
          <a:off x="1104959" y="1244723"/>
          <a:ext cx="2814753" cy="108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7" imgW="1155600" imgH="419040" progId="Equation.DSMT4">
                  <p:embed/>
                </p:oleObj>
              </mc:Choice>
              <mc:Fallback>
                <p:oleObj name="Equation" r:id="rId7" imgW="1155600" imgH="4190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04959" y="1244723"/>
                        <a:ext cx="2814753" cy="108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7820745"/>
              </p:ext>
            </p:extLst>
          </p:nvPr>
        </p:nvGraphicFramePr>
        <p:xfrm>
          <a:off x="1159843" y="2510357"/>
          <a:ext cx="2657301" cy="11113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9" imgW="1066680" imgH="419040" progId="Equation.DSMT4">
                  <p:embed/>
                </p:oleObj>
              </mc:Choice>
              <mc:Fallback>
                <p:oleObj name="Equation" r:id="rId9" imgW="1066680" imgH="41904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59843" y="2510357"/>
                        <a:ext cx="2657301" cy="11113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0678"/>
              </p:ext>
            </p:extLst>
          </p:nvPr>
        </p:nvGraphicFramePr>
        <p:xfrm>
          <a:off x="1507072" y="3800399"/>
          <a:ext cx="1855614" cy="956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11" imgW="812520" imgH="393480" progId="Equation.DSMT4">
                  <p:embed/>
                </p:oleObj>
              </mc:Choice>
              <mc:Fallback>
                <p:oleObj name="Equation" r:id="rId11" imgW="812520" imgH="3934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507072" y="3800399"/>
                        <a:ext cx="1855614" cy="9567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3390407"/>
              </p:ext>
            </p:extLst>
          </p:nvPr>
        </p:nvGraphicFramePr>
        <p:xfrm>
          <a:off x="2097941" y="4935866"/>
          <a:ext cx="673876" cy="1058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13" imgW="266400" imgH="393480" progId="Equation.DSMT4">
                  <p:embed/>
                </p:oleObj>
              </mc:Choice>
              <mc:Fallback>
                <p:oleObj name="Equation" r:id="rId13" imgW="266400" imgH="39348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097941" y="4935866"/>
                        <a:ext cx="673876" cy="10585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25335"/>
              </p:ext>
            </p:extLst>
          </p:nvPr>
        </p:nvGraphicFramePr>
        <p:xfrm>
          <a:off x="2288497" y="6173110"/>
          <a:ext cx="223838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15" imgW="88560" imgH="164880" progId="Equation.DSMT4">
                  <p:embed/>
                </p:oleObj>
              </mc:Choice>
              <mc:Fallback>
                <p:oleObj name="Equation" r:id="rId15" imgW="88560" imgH="1648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288497" y="6173110"/>
                        <a:ext cx="223838" cy="4429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811832"/>
              </p:ext>
            </p:extLst>
          </p:nvPr>
        </p:nvGraphicFramePr>
        <p:xfrm>
          <a:off x="9742488" y="54531"/>
          <a:ext cx="596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17" imgW="203040" imgH="393480" progId="Equation.DSMT4">
                  <p:embed/>
                </p:oleObj>
              </mc:Choice>
              <mc:Fallback>
                <p:oleObj name="Equation" r:id="rId17" imgW="20304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9742488" y="54531"/>
                        <a:ext cx="5969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508087"/>
              </p:ext>
            </p:extLst>
          </p:nvPr>
        </p:nvGraphicFramePr>
        <p:xfrm>
          <a:off x="8195469" y="1286431"/>
          <a:ext cx="1454150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19" imgW="495000" imgH="419040" progId="Equation.DSMT4">
                  <p:embed/>
                </p:oleObj>
              </mc:Choice>
              <mc:Fallback>
                <p:oleObj name="Equation" r:id="rId19" imgW="495000" imgH="41904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8195469" y="1286431"/>
                        <a:ext cx="1454150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0446818"/>
              </p:ext>
            </p:extLst>
          </p:nvPr>
        </p:nvGraphicFramePr>
        <p:xfrm>
          <a:off x="8070850" y="2737476"/>
          <a:ext cx="1901825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21" imgW="647640" imgH="419040" progId="Equation.DSMT4">
                  <p:embed/>
                </p:oleObj>
              </mc:Choice>
              <mc:Fallback>
                <p:oleObj name="Equation" r:id="rId21" imgW="647640" imgH="4190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8070850" y="2737476"/>
                        <a:ext cx="1901825" cy="1311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53099"/>
              </p:ext>
            </p:extLst>
          </p:nvPr>
        </p:nvGraphicFramePr>
        <p:xfrm>
          <a:off x="8362950" y="4188521"/>
          <a:ext cx="111918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23" imgW="380880" imgH="393480" progId="Equation.DSMT4">
                  <p:embed/>
                </p:oleObj>
              </mc:Choice>
              <mc:Fallback>
                <p:oleObj name="Equation" r:id="rId23" imgW="380880" imgH="39348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8362950" y="4188521"/>
                        <a:ext cx="1119188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357286"/>
              </p:ext>
            </p:extLst>
          </p:nvPr>
        </p:nvGraphicFramePr>
        <p:xfrm>
          <a:off x="8417719" y="5557160"/>
          <a:ext cx="1231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25" imgW="419040" imgH="393480" progId="Equation.DSMT4">
                  <p:embed/>
                </p:oleObj>
              </mc:Choice>
              <mc:Fallback>
                <p:oleObj name="Equation" r:id="rId25" imgW="419040" imgH="39348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8417719" y="5557160"/>
                        <a:ext cx="1231900" cy="1231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249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4</Words>
  <Application>Microsoft Office PowerPoint</Application>
  <PresentationFormat>Widescreen</PresentationFormat>
  <Paragraphs>1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Equation</vt:lpstr>
      <vt:lpstr>MathType 6.0 Equation</vt:lpstr>
      <vt:lpstr>8.8 Complex Number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8.8 Complex Number System</dc:title>
  <dc:creator>Stewart, Melissa</dc:creator>
  <cp:lastModifiedBy>Ringel, Charles</cp:lastModifiedBy>
  <cp:revision>20</cp:revision>
  <cp:lastPrinted>2020-02-18T15:56:36Z</cp:lastPrinted>
  <dcterms:created xsi:type="dcterms:W3CDTF">2020-02-18T15:09:21Z</dcterms:created>
  <dcterms:modified xsi:type="dcterms:W3CDTF">2020-02-27T13:40:00Z</dcterms:modified>
</cp:coreProperties>
</file>