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1" r:id="rId5"/>
    <p:sldId id="263" r:id="rId6"/>
    <p:sldId id="266" r:id="rId7"/>
  </p:sldIdLst>
  <p:sldSz cx="12192000" cy="685800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3641" cy="349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7951" y="0"/>
            <a:ext cx="4023641" cy="349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C7AA7-B2EE-4F42-A816-24091836B691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5034"/>
            <a:ext cx="4023641" cy="349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7951" y="6635034"/>
            <a:ext cx="4023641" cy="349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98817-CC18-4E91-ADCC-AEB692C0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6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5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8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8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1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6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2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0F1E2-9387-487B-95F0-55A51946348B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C8C56-B31E-4713-9CA2-BFA51B913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3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image" Target="../media/image7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9.pn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6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9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6.wmf"/><Relationship Id="rId3" Type="http://schemas.openxmlformats.org/officeDocument/2006/relationships/image" Target="../media/image28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29.png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6.wmf"/><Relationship Id="rId3" Type="http://schemas.openxmlformats.org/officeDocument/2006/relationships/image" Target="../media/image38.png"/><Relationship Id="rId7" Type="http://schemas.openxmlformats.org/officeDocument/2006/relationships/image" Target="../media/image31.wmf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30.wmf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9.png"/><Relationship Id="rId19" Type="http://schemas.openxmlformats.org/officeDocument/2006/relationships/oleObject" Target="../embeddings/oleObject30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2.wmf"/><Relationship Id="rId14" Type="http://schemas.openxmlformats.org/officeDocument/2006/relationships/image" Target="../media/image3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" Type="http://schemas.openxmlformats.org/officeDocument/2006/relationships/image" Target="../media/image51.png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52.png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9.1 Solving Quadratic Equations Using Square Roots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3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890"/>
            <a:ext cx="11744089" cy="1989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8" y="1927055"/>
            <a:ext cx="4514850" cy="97013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7411623" y="1925986"/>
            <a:ext cx="3904078" cy="1289082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740925"/>
              </p:ext>
            </p:extLst>
          </p:nvPr>
        </p:nvGraphicFramePr>
        <p:xfrm>
          <a:off x="2178050" y="3033713"/>
          <a:ext cx="13017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6" imgW="495000" imgH="203040" progId="Equation.DSMT4">
                  <p:embed/>
                </p:oleObj>
              </mc:Choice>
              <mc:Fallback>
                <p:oleObj name="Equation" r:id="rId6" imgW="49500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78050" y="3033713"/>
                        <a:ext cx="1301750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918817"/>
              </p:ext>
            </p:extLst>
          </p:nvPr>
        </p:nvGraphicFramePr>
        <p:xfrm>
          <a:off x="1758950" y="3705225"/>
          <a:ext cx="21399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8" imgW="812520" imgH="253800" progId="Equation.DSMT4">
                  <p:embed/>
                </p:oleObj>
              </mc:Choice>
              <mc:Fallback>
                <p:oleObj name="Equation" r:id="rId8" imgW="81252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58950" y="3705225"/>
                        <a:ext cx="2139950" cy="66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342122"/>
              </p:ext>
            </p:extLst>
          </p:nvPr>
        </p:nvGraphicFramePr>
        <p:xfrm>
          <a:off x="1993900" y="4521200"/>
          <a:ext cx="16700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10" imgW="634680" imgH="215640" progId="Equation.DSMT4">
                  <p:embed/>
                </p:oleObj>
              </mc:Choice>
              <mc:Fallback>
                <p:oleObj name="Equation" r:id="rId10" imgW="63468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93900" y="4521200"/>
                        <a:ext cx="1670050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41195"/>
              </p:ext>
            </p:extLst>
          </p:nvPr>
        </p:nvGraphicFramePr>
        <p:xfrm>
          <a:off x="9363662" y="3063081"/>
          <a:ext cx="126841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12" imgW="482400" imgH="203040" progId="Equation.DSMT4">
                  <p:embed/>
                </p:oleObj>
              </mc:Choice>
              <mc:Fallback>
                <p:oleObj name="Equation" r:id="rId12" imgW="4824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363662" y="3063081"/>
                        <a:ext cx="1268413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383435"/>
              </p:ext>
            </p:extLst>
          </p:nvPr>
        </p:nvGraphicFramePr>
        <p:xfrm>
          <a:off x="8929688" y="3705225"/>
          <a:ext cx="21367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14" imgW="812520" imgH="253800" progId="Equation.DSMT4">
                  <p:embed/>
                </p:oleObj>
              </mc:Choice>
              <mc:Fallback>
                <p:oleObj name="Equation" r:id="rId14" imgW="81252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929688" y="3705225"/>
                        <a:ext cx="2136775" cy="66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300865"/>
              </p:ext>
            </p:extLst>
          </p:nvPr>
        </p:nvGraphicFramePr>
        <p:xfrm>
          <a:off x="9429750" y="4629150"/>
          <a:ext cx="113506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16" imgW="431640" imgH="177480" progId="Equation.DSMT4">
                  <p:embed/>
                </p:oleObj>
              </mc:Choice>
              <mc:Fallback>
                <p:oleObj name="Equation" r:id="rId16" imgW="4316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429750" y="4629150"/>
                        <a:ext cx="1135063" cy="46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868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241300"/>
            <a:ext cx="4679564" cy="9656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1454" y="0"/>
            <a:ext cx="5300546" cy="145765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035113"/>
              </p:ext>
            </p:extLst>
          </p:nvPr>
        </p:nvGraphicFramePr>
        <p:xfrm>
          <a:off x="2276475" y="1206924"/>
          <a:ext cx="1535113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6475" y="1206924"/>
                        <a:ext cx="1535113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724690"/>
              </p:ext>
            </p:extLst>
          </p:nvPr>
        </p:nvGraphicFramePr>
        <p:xfrm>
          <a:off x="1858963" y="2033588"/>
          <a:ext cx="23701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58963" y="2033588"/>
                        <a:ext cx="2370137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254205"/>
              </p:ext>
            </p:extLst>
          </p:nvPr>
        </p:nvGraphicFramePr>
        <p:xfrm>
          <a:off x="8885238" y="1385050"/>
          <a:ext cx="15684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9" imgW="596880" imgH="393480" progId="Equation.DSMT4">
                  <p:embed/>
                </p:oleObj>
              </mc:Choice>
              <mc:Fallback>
                <p:oleObj name="Equation" r:id="rId9" imgW="596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85238" y="1385050"/>
                        <a:ext cx="1568450" cy="103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194"/>
              </p:ext>
            </p:extLst>
          </p:nvPr>
        </p:nvGraphicFramePr>
        <p:xfrm>
          <a:off x="9034463" y="2760663"/>
          <a:ext cx="126841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11" imgW="482400" imgH="203040" progId="Equation.DSMT4">
                  <p:embed/>
                </p:oleObj>
              </mc:Choice>
              <mc:Fallback>
                <p:oleObj name="Equation" r:id="rId11" imgW="4824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034463" y="2760663"/>
                        <a:ext cx="1268412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736406"/>
              </p:ext>
            </p:extLst>
          </p:nvPr>
        </p:nvGraphicFramePr>
        <p:xfrm>
          <a:off x="8658225" y="3568700"/>
          <a:ext cx="21018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13" imgW="799920" imgH="253800" progId="Equation.DSMT4">
                  <p:embed/>
                </p:oleObj>
              </mc:Choice>
              <mc:Fallback>
                <p:oleObj name="Equation" r:id="rId13" imgW="79992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658225" y="3568700"/>
                        <a:ext cx="2101850" cy="66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020472"/>
              </p:ext>
            </p:extLst>
          </p:nvPr>
        </p:nvGraphicFramePr>
        <p:xfrm>
          <a:off x="8891587" y="4442662"/>
          <a:ext cx="16351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15" imgW="622080" imgH="215640" progId="Equation.DSMT4">
                  <p:embed/>
                </p:oleObj>
              </mc:Choice>
              <mc:Fallback>
                <p:oleObj name="Equation" r:id="rId15" imgW="622080" imgH="215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891587" y="4442662"/>
                        <a:ext cx="16351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659076"/>
              </p:ext>
            </p:extLst>
          </p:nvPr>
        </p:nvGraphicFramePr>
        <p:xfrm>
          <a:off x="1408113" y="2894013"/>
          <a:ext cx="32718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17" imgW="1244520" imgH="291960" progId="Equation.DSMT4">
                  <p:embed/>
                </p:oleObj>
              </mc:Choice>
              <mc:Fallback>
                <p:oleObj name="Equation" r:id="rId17" imgW="1244520" imgH="291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08113" y="2894013"/>
                        <a:ext cx="3271837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607635"/>
              </p:ext>
            </p:extLst>
          </p:nvPr>
        </p:nvGraphicFramePr>
        <p:xfrm>
          <a:off x="2159000" y="4003675"/>
          <a:ext cx="17684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19" imgW="672840" imgH="215640" progId="Equation.DSMT4">
                  <p:embed/>
                </p:oleObj>
              </mc:Choice>
              <mc:Fallback>
                <p:oleObj name="Equation" r:id="rId19" imgW="672840" imgH="215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159000" y="4003675"/>
                        <a:ext cx="1768475" cy="56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93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24" y="42610"/>
            <a:ext cx="4983201" cy="12253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820" y="241149"/>
            <a:ext cx="5536506" cy="82829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199330"/>
              </p:ext>
            </p:extLst>
          </p:nvPr>
        </p:nvGraphicFramePr>
        <p:xfrm>
          <a:off x="2320925" y="1268413"/>
          <a:ext cx="150177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20925" y="1268413"/>
                        <a:ext cx="1501775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567668"/>
              </p:ext>
            </p:extLst>
          </p:nvPr>
        </p:nvGraphicFramePr>
        <p:xfrm>
          <a:off x="2416175" y="1927225"/>
          <a:ext cx="136842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7" imgW="520560" imgH="393480" progId="Equation.DSMT4">
                  <p:embed/>
                </p:oleObj>
              </mc:Choice>
              <mc:Fallback>
                <p:oleObj name="Equation" r:id="rId7" imgW="52056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16175" y="1927225"/>
                        <a:ext cx="1368425" cy="103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770337"/>
              </p:ext>
            </p:extLst>
          </p:nvPr>
        </p:nvGraphicFramePr>
        <p:xfrm>
          <a:off x="2038350" y="3021013"/>
          <a:ext cx="2201863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9" imgW="838080" imgH="444240" progId="Equation.DSMT4">
                  <p:embed/>
                </p:oleObj>
              </mc:Choice>
              <mc:Fallback>
                <p:oleObj name="Equation" r:id="rId9" imgW="838080" imgH="444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38350" y="3021013"/>
                        <a:ext cx="2201863" cy="116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741825"/>
              </p:ext>
            </p:extLst>
          </p:nvPr>
        </p:nvGraphicFramePr>
        <p:xfrm>
          <a:off x="2623324" y="4514850"/>
          <a:ext cx="18351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11" imgW="698400" imgH="393480" progId="Equation.DSMT4">
                  <p:embed/>
                </p:oleObj>
              </mc:Choice>
              <mc:Fallback>
                <p:oleObj name="Equation" r:id="rId11" imgW="69840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23324" y="4514850"/>
                        <a:ext cx="1835150" cy="103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445173"/>
              </p:ext>
            </p:extLst>
          </p:nvPr>
        </p:nvGraphicFramePr>
        <p:xfrm>
          <a:off x="8439150" y="1261268"/>
          <a:ext cx="210343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13" imgW="799920" imgH="228600" progId="Equation.DSMT4">
                  <p:embed/>
                </p:oleObj>
              </mc:Choice>
              <mc:Fallback>
                <p:oleObj name="Equation" r:id="rId13" imgW="7999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439150" y="1261268"/>
                        <a:ext cx="2103438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142247"/>
              </p:ext>
            </p:extLst>
          </p:nvPr>
        </p:nvGraphicFramePr>
        <p:xfrm>
          <a:off x="8023225" y="1892300"/>
          <a:ext cx="293687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5" imgW="1117440" imgH="279360" progId="Equation.DSMT4">
                  <p:embed/>
                </p:oleObj>
              </mc:Choice>
              <mc:Fallback>
                <p:oleObj name="Equation" r:id="rId15" imgW="1117440" imgH="2793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023225" y="1892300"/>
                        <a:ext cx="2936875" cy="735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449987"/>
              </p:ext>
            </p:extLst>
          </p:nvPr>
        </p:nvGraphicFramePr>
        <p:xfrm>
          <a:off x="8389938" y="2787650"/>
          <a:ext cx="22034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7" imgW="838080" imgH="241200" progId="Equation.DSMT4">
                  <p:embed/>
                </p:oleObj>
              </mc:Choice>
              <mc:Fallback>
                <p:oleObj name="Equation" r:id="rId17" imgW="83808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389938" y="2787650"/>
                        <a:ext cx="220345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001931"/>
              </p:ext>
            </p:extLst>
          </p:nvPr>
        </p:nvGraphicFramePr>
        <p:xfrm>
          <a:off x="8589963" y="3606006"/>
          <a:ext cx="20034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9" imgW="761760" imgH="241200" progId="Equation.DSMT4">
                  <p:embed/>
                </p:oleObj>
              </mc:Choice>
              <mc:Fallback>
                <p:oleObj name="Equation" r:id="rId19" imgW="761760" imgH="241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589963" y="3606006"/>
                        <a:ext cx="2003425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38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50" y="226300"/>
            <a:ext cx="4208840" cy="146975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204964"/>
              </p:ext>
            </p:extLst>
          </p:nvPr>
        </p:nvGraphicFramePr>
        <p:xfrm>
          <a:off x="1230313" y="1779584"/>
          <a:ext cx="29718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4" imgW="1130040" imgH="507960" progId="Equation.DSMT4">
                  <p:embed/>
                </p:oleObj>
              </mc:Choice>
              <mc:Fallback>
                <p:oleObj name="Equation" r:id="rId4" imgW="1130040" imgH="5079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0313" y="1779584"/>
                        <a:ext cx="2971800" cy="133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549311"/>
              </p:ext>
            </p:extLst>
          </p:nvPr>
        </p:nvGraphicFramePr>
        <p:xfrm>
          <a:off x="1797050" y="3250290"/>
          <a:ext cx="21367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6" imgW="812520" imgH="431640" progId="Equation.DSMT4">
                  <p:embed/>
                </p:oleObj>
              </mc:Choice>
              <mc:Fallback>
                <p:oleObj name="Equation" r:id="rId6" imgW="812520" imgH="431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7050" y="3250290"/>
                        <a:ext cx="2136775" cy="113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589308"/>
              </p:ext>
            </p:extLst>
          </p:nvPr>
        </p:nvGraphicFramePr>
        <p:xfrm>
          <a:off x="1931193" y="4520971"/>
          <a:ext cx="18684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8" imgW="711000" imgH="431640" progId="Equation.DSMT4">
                  <p:embed/>
                </p:oleObj>
              </mc:Choice>
              <mc:Fallback>
                <p:oleObj name="Equation" r:id="rId8" imgW="71100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31193" y="4520971"/>
                        <a:ext cx="1868487" cy="113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20580" y="451091"/>
            <a:ext cx="5191187" cy="991947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321157"/>
              </p:ext>
            </p:extLst>
          </p:nvPr>
        </p:nvGraphicFramePr>
        <p:xfrm>
          <a:off x="7347773" y="1583226"/>
          <a:ext cx="2336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1" imgW="888840" imgH="228600" progId="Equation.DSMT4">
                  <p:embed/>
                </p:oleObj>
              </mc:Choice>
              <mc:Fallback>
                <p:oleObj name="Equation" r:id="rId11" imgW="88884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47773" y="1583226"/>
                        <a:ext cx="2336800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308370"/>
              </p:ext>
            </p:extLst>
          </p:nvPr>
        </p:nvGraphicFramePr>
        <p:xfrm>
          <a:off x="7547798" y="2240150"/>
          <a:ext cx="21367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13" imgW="812520" imgH="228600" progId="Equation.DSMT4">
                  <p:embed/>
                </p:oleObj>
              </mc:Choice>
              <mc:Fallback>
                <p:oleObj name="Equation" r:id="rId13" imgW="81252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47798" y="2240150"/>
                        <a:ext cx="2136775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946577"/>
              </p:ext>
            </p:extLst>
          </p:nvPr>
        </p:nvGraphicFramePr>
        <p:xfrm>
          <a:off x="7295385" y="2908487"/>
          <a:ext cx="2970213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15" imgW="1130040" imgH="279360" progId="Equation.DSMT4">
                  <p:embed/>
                </p:oleObj>
              </mc:Choice>
              <mc:Fallback>
                <p:oleObj name="Equation" r:id="rId15" imgW="1130040" imgH="2793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295385" y="2908487"/>
                        <a:ext cx="2970213" cy="735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646309"/>
              </p:ext>
            </p:extLst>
          </p:nvPr>
        </p:nvGraphicFramePr>
        <p:xfrm>
          <a:off x="8071673" y="3710173"/>
          <a:ext cx="217011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17" imgW="825480" imgH="228600" progId="Equation.DSMT4">
                  <p:embed/>
                </p:oleObj>
              </mc:Choice>
              <mc:Fallback>
                <p:oleObj name="Equation" r:id="rId17" imgW="82548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071673" y="3710173"/>
                        <a:ext cx="2170112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047695"/>
              </p:ext>
            </p:extLst>
          </p:nvPr>
        </p:nvGraphicFramePr>
        <p:xfrm>
          <a:off x="8071673" y="4412833"/>
          <a:ext cx="193675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19" imgW="736560" imgH="228600" progId="Equation.DSMT4">
                  <p:embed/>
                </p:oleObj>
              </mc:Choice>
              <mc:Fallback>
                <p:oleObj name="Equation" r:id="rId19" imgW="73656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071673" y="4412833"/>
                        <a:ext cx="1936750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51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69863"/>
            <a:ext cx="5172075" cy="10888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573" y="38710"/>
            <a:ext cx="4935645" cy="101417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272330"/>
              </p:ext>
            </p:extLst>
          </p:nvPr>
        </p:nvGraphicFramePr>
        <p:xfrm>
          <a:off x="1063625" y="1258721"/>
          <a:ext cx="3370263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1282680" imgH="279360" progId="Equation.DSMT4">
                  <p:embed/>
                </p:oleObj>
              </mc:Choice>
              <mc:Fallback>
                <p:oleObj name="Equation" r:id="rId5" imgW="1282680" imgH="2793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3625" y="1258721"/>
                        <a:ext cx="3370263" cy="735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093676"/>
              </p:ext>
            </p:extLst>
          </p:nvPr>
        </p:nvGraphicFramePr>
        <p:xfrm>
          <a:off x="1611313" y="2045142"/>
          <a:ext cx="24701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7" imgW="939600" imgH="228600" progId="Equation.DSMT4">
                  <p:embed/>
                </p:oleObj>
              </mc:Choice>
              <mc:Fallback>
                <p:oleObj name="Equation" r:id="rId7" imgW="939600" imgH="2286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1313" y="2045142"/>
                        <a:ext cx="2470150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34613"/>
              </p:ext>
            </p:extLst>
          </p:nvPr>
        </p:nvGraphicFramePr>
        <p:xfrm>
          <a:off x="1711326" y="2737292"/>
          <a:ext cx="22701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9" imgW="863280" imgH="228600" progId="Equation.DSMT4">
                  <p:embed/>
                </p:oleObj>
              </mc:Choice>
              <mc:Fallback>
                <p:oleObj name="Equation" r:id="rId9" imgW="863280" imgH="2286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11326" y="2737292"/>
                        <a:ext cx="2270125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132764"/>
              </p:ext>
            </p:extLst>
          </p:nvPr>
        </p:nvGraphicFramePr>
        <p:xfrm>
          <a:off x="1744663" y="3337367"/>
          <a:ext cx="22034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1" imgW="838080" imgH="431640" progId="Equation.DSMT4">
                  <p:embed/>
                </p:oleObj>
              </mc:Choice>
              <mc:Fallback>
                <p:oleObj name="Equation" r:id="rId11" imgW="838080" imgH="4316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44663" y="3337367"/>
                        <a:ext cx="2203450" cy="113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399852"/>
              </p:ext>
            </p:extLst>
          </p:nvPr>
        </p:nvGraphicFramePr>
        <p:xfrm>
          <a:off x="1878013" y="4604455"/>
          <a:ext cx="19367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3" imgW="736560" imgH="393480" progId="Equation.DSMT4">
                  <p:embed/>
                </p:oleObj>
              </mc:Choice>
              <mc:Fallback>
                <p:oleObj name="Equation" r:id="rId13" imgW="736560" imgH="393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78013" y="4604455"/>
                        <a:ext cx="1936750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512605"/>
              </p:ext>
            </p:extLst>
          </p:nvPr>
        </p:nvGraphicFramePr>
        <p:xfrm>
          <a:off x="8258175" y="1213310"/>
          <a:ext cx="223678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5" imgW="850680" imgH="228600" progId="Equation.DSMT4">
                  <p:embed/>
                </p:oleObj>
              </mc:Choice>
              <mc:Fallback>
                <p:oleObj name="Equation" r:id="rId15" imgW="8506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258175" y="1213310"/>
                        <a:ext cx="2236788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331482"/>
              </p:ext>
            </p:extLst>
          </p:nvPr>
        </p:nvGraphicFramePr>
        <p:xfrm>
          <a:off x="7840663" y="1934661"/>
          <a:ext cx="307181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7" imgW="1168200" imgH="279360" progId="Equation.DSMT4">
                  <p:embed/>
                </p:oleObj>
              </mc:Choice>
              <mc:Fallback>
                <p:oleObj name="Equation" r:id="rId17" imgW="1168200" imgH="2793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840663" y="1934661"/>
                        <a:ext cx="3071812" cy="735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738017"/>
              </p:ext>
            </p:extLst>
          </p:nvPr>
        </p:nvGraphicFramePr>
        <p:xfrm>
          <a:off x="8592344" y="2885681"/>
          <a:ext cx="18351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9" imgW="698400" imgH="177480" progId="Equation.DSMT4">
                  <p:embed/>
                </p:oleObj>
              </mc:Choice>
              <mc:Fallback>
                <p:oleObj name="Equation" r:id="rId19" imgW="69840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592344" y="2885681"/>
                        <a:ext cx="1835150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094109"/>
              </p:ext>
            </p:extLst>
          </p:nvPr>
        </p:nvGraphicFramePr>
        <p:xfrm>
          <a:off x="8643938" y="3570288"/>
          <a:ext cx="186848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21" imgW="711000" imgH="177480" progId="Equation.DSMT4">
                  <p:embed/>
                </p:oleObj>
              </mc:Choice>
              <mc:Fallback>
                <p:oleObj name="Equation" r:id="rId21" imgW="71100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643938" y="3570288"/>
                        <a:ext cx="1868487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255050"/>
              </p:ext>
            </p:extLst>
          </p:nvPr>
        </p:nvGraphicFramePr>
        <p:xfrm>
          <a:off x="8680450" y="4086225"/>
          <a:ext cx="18351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23" imgW="698400" imgH="393480" progId="Equation.DSMT4">
                  <p:embed/>
                </p:oleObj>
              </mc:Choice>
              <mc:Fallback>
                <p:oleObj name="Equation" r:id="rId23" imgW="69840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680450" y="4086225"/>
                        <a:ext cx="1835150" cy="103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643590"/>
              </p:ext>
            </p:extLst>
          </p:nvPr>
        </p:nvGraphicFramePr>
        <p:xfrm>
          <a:off x="8777287" y="5341938"/>
          <a:ext cx="1735138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25" imgW="660240" imgH="393480" progId="Equation.DSMT4">
                  <p:embed/>
                </p:oleObj>
              </mc:Choice>
              <mc:Fallback>
                <p:oleObj name="Equation" r:id="rId25" imgW="66024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777287" y="5341938"/>
                        <a:ext cx="1735138" cy="103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416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7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MathType 6.0 Equation</vt:lpstr>
      <vt:lpstr>9.1 Solving Quadratic Equations Using Square Roots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9.1 Solving Quadratic Equations Using Square Roots</dc:title>
  <dc:creator>Stewart, Melissa</dc:creator>
  <cp:lastModifiedBy>Ringel, Charles</cp:lastModifiedBy>
  <cp:revision>19</cp:revision>
  <cp:lastPrinted>2020-02-24T14:50:20Z</cp:lastPrinted>
  <dcterms:created xsi:type="dcterms:W3CDTF">2020-02-24T14:49:17Z</dcterms:created>
  <dcterms:modified xsi:type="dcterms:W3CDTF">2020-02-26T15:35:25Z</dcterms:modified>
</cp:coreProperties>
</file>