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1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1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1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8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3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8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4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DD25-93ED-448D-AED1-4ED6740A05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8FA0-2140-4609-B550-1F50D5F0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4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image" Target="../media/image11.png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2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image" Target="../media/image26.png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1.wmf"/><Relationship Id="rId32" Type="http://schemas.openxmlformats.org/officeDocument/2006/relationships/image" Target="../media/image25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3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3.bin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image" Target="../media/image41.png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6.wmf"/><Relationship Id="rId32" Type="http://schemas.openxmlformats.org/officeDocument/2006/relationships/image" Target="../media/image40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8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" Type="http://schemas.openxmlformats.org/officeDocument/2006/relationships/image" Target="../media/image42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3.bin"/><Relationship Id="rId3" Type="http://schemas.openxmlformats.org/officeDocument/2006/relationships/image" Target="../media/image51.png"/><Relationship Id="rId21" Type="http://schemas.openxmlformats.org/officeDocument/2006/relationships/image" Target="../media/image50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5.wmf"/><Relationship Id="rId5" Type="http://schemas.openxmlformats.org/officeDocument/2006/relationships/image" Target="../media/image43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1.wmf"/><Relationship Id="rId14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59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4.wmf"/><Relationship Id="rId5" Type="http://schemas.openxmlformats.org/officeDocument/2006/relationships/image" Target="../media/image52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63.wmf"/><Relationship Id="rId18" Type="http://schemas.openxmlformats.org/officeDocument/2006/relationships/image" Target="../media/image65.wmf"/><Relationship Id="rId26" Type="http://schemas.openxmlformats.org/officeDocument/2006/relationships/oleObject" Target="../embeddings/oleObject63.bin"/><Relationship Id="rId3" Type="http://schemas.openxmlformats.org/officeDocument/2006/relationships/image" Target="../media/image70.png"/><Relationship Id="rId21" Type="http://schemas.openxmlformats.org/officeDocument/2006/relationships/oleObject" Target="../embeddings/oleObject60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58.bin"/><Relationship Id="rId25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72.png"/><Relationship Id="rId15" Type="http://schemas.openxmlformats.org/officeDocument/2006/relationships/oleObject" Target="../embeddings/oleObject57.bin"/><Relationship Id="rId23" Type="http://schemas.openxmlformats.org/officeDocument/2006/relationships/image" Target="../media/image67.wmf"/><Relationship Id="rId10" Type="http://schemas.openxmlformats.org/officeDocument/2006/relationships/oleObject" Target="../embeddings/oleObject54.bin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71.png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image" Target="../media/image78.png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9.3 Solving Quadratic Equations Using the Quadratic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1" y="0"/>
            <a:ext cx="10987088" cy="1770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1755"/>
            <a:ext cx="7915275" cy="72191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737068"/>
              </p:ext>
            </p:extLst>
          </p:nvPr>
        </p:nvGraphicFramePr>
        <p:xfrm>
          <a:off x="1545433" y="2345324"/>
          <a:ext cx="2855117" cy="110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5" imgW="1218960" imgH="444240" progId="Equation.DSMT4">
                  <p:embed/>
                </p:oleObj>
              </mc:Choice>
              <mc:Fallback>
                <p:oleObj name="Equation" r:id="rId5" imgW="121896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5433" y="2345324"/>
                        <a:ext cx="2855117" cy="1104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270622"/>
              </p:ext>
            </p:extLst>
          </p:nvPr>
        </p:nvGraphicFramePr>
        <p:xfrm>
          <a:off x="207168" y="2492797"/>
          <a:ext cx="895351" cy="139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7" imgW="431640" imgH="634680" progId="Equation.DSMT4">
                  <p:embed/>
                </p:oleObj>
              </mc:Choice>
              <mc:Fallback>
                <p:oleObj name="Equation" r:id="rId7" imgW="43164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168" y="2492797"/>
                        <a:ext cx="895351" cy="1396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472932"/>
              </p:ext>
            </p:extLst>
          </p:nvPr>
        </p:nvGraphicFramePr>
        <p:xfrm>
          <a:off x="1166339" y="3538079"/>
          <a:ext cx="3680008" cy="1174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9" imgW="1815840" imgH="545760" progId="Equation.DSMT4">
                  <p:embed/>
                </p:oleObj>
              </mc:Choice>
              <mc:Fallback>
                <p:oleObj name="Equation" r:id="rId9" imgW="1815840" imgH="545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66339" y="3538079"/>
                        <a:ext cx="3680008" cy="1174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525838"/>
              </p:ext>
            </p:extLst>
          </p:nvPr>
        </p:nvGraphicFramePr>
        <p:xfrm>
          <a:off x="1665715" y="4844535"/>
          <a:ext cx="2734835" cy="1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11" imgW="1130040" imgH="431640" progId="Equation.DSMT4">
                  <p:embed/>
                </p:oleObj>
              </mc:Choice>
              <mc:Fallback>
                <p:oleObj name="Equation" r:id="rId11" imgW="1130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65715" y="4844535"/>
                        <a:ext cx="2734835" cy="110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469436"/>
              </p:ext>
            </p:extLst>
          </p:nvPr>
        </p:nvGraphicFramePr>
        <p:xfrm>
          <a:off x="6214270" y="2426989"/>
          <a:ext cx="2038512" cy="102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13" imgW="914400" imgH="431640" progId="Equation.DSMT4">
                  <p:embed/>
                </p:oleObj>
              </mc:Choice>
              <mc:Fallback>
                <p:oleObj name="Equation" r:id="rId13" imgW="91440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14270" y="2426989"/>
                        <a:ext cx="2038512" cy="1022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50019"/>
              </p:ext>
            </p:extLst>
          </p:nvPr>
        </p:nvGraphicFramePr>
        <p:xfrm>
          <a:off x="6417632" y="3542978"/>
          <a:ext cx="1640519" cy="947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15" imgW="723600" imgH="393480" progId="Equation.DSMT4">
                  <p:embed/>
                </p:oleObj>
              </mc:Choice>
              <mc:Fallback>
                <p:oleObj name="Equation" r:id="rId15" imgW="72360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17632" y="3542978"/>
                        <a:ext cx="1640519" cy="947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352479"/>
              </p:ext>
            </p:extLst>
          </p:nvPr>
        </p:nvGraphicFramePr>
        <p:xfrm>
          <a:off x="5996948" y="4712576"/>
          <a:ext cx="1808452" cy="1044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17" imgW="723600" imgH="393480" progId="Equation.DSMT4">
                  <p:embed/>
                </p:oleObj>
              </mc:Choice>
              <mc:Fallback>
                <p:oleObj name="Equation" r:id="rId17" imgW="72360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96948" y="4712576"/>
                        <a:ext cx="1808452" cy="1044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136250"/>
              </p:ext>
            </p:extLst>
          </p:nvPr>
        </p:nvGraphicFramePr>
        <p:xfrm>
          <a:off x="8252782" y="4671872"/>
          <a:ext cx="1878952" cy="108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19" imgW="723600" imgH="393480" progId="Equation.DSMT4">
                  <p:embed/>
                </p:oleObj>
              </mc:Choice>
              <mc:Fallback>
                <p:oleObj name="Equation" r:id="rId19" imgW="72360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52782" y="4671872"/>
                        <a:ext cx="1878952" cy="1084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766253"/>
              </p:ext>
            </p:extLst>
          </p:nvPr>
        </p:nvGraphicFramePr>
        <p:xfrm>
          <a:off x="6964363" y="5753195"/>
          <a:ext cx="950912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21" imgW="380880" imgH="393480" progId="Equation.DSMT4">
                  <p:embed/>
                </p:oleObj>
              </mc:Choice>
              <mc:Fallback>
                <p:oleObj name="Equation" r:id="rId21" imgW="38088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964363" y="5753195"/>
                        <a:ext cx="950912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37774"/>
              </p:ext>
            </p:extLst>
          </p:nvPr>
        </p:nvGraphicFramePr>
        <p:xfrm>
          <a:off x="8058151" y="6038944"/>
          <a:ext cx="107791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23" imgW="431640" imgH="177480" progId="Equation.DSMT4">
                  <p:embed/>
                </p:oleObj>
              </mc:Choice>
              <mc:Fallback>
                <p:oleObj name="Equation" r:id="rId23" imgW="4316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058151" y="6038944"/>
                        <a:ext cx="1077912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30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3675"/>
            <a:ext cx="5729412" cy="356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9413" y="193675"/>
            <a:ext cx="6462587" cy="49865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777249"/>
              </p:ext>
            </p:extLst>
          </p:nvPr>
        </p:nvGraphicFramePr>
        <p:xfrm>
          <a:off x="1608541" y="547043"/>
          <a:ext cx="2161315" cy="8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5" imgW="1218960" imgH="444240" progId="Equation.DSMT4">
                  <p:embed/>
                </p:oleObj>
              </mc:Choice>
              <mc:Fallback>
                <p:oleObj name="Equation" r:id="rId5" imgW="121896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8541" y="547043"/>
                        <a:ext cx="2161315" cy="83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07900"/>
              </p:ext>
            </p:extLst>
          </p:nvPr>
        </p:nvGraphicFramePr>
        <p:xfrm>
          <a:off x="289874" y="692331"/>
          <a:ext cx="677778" cy="105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7" imgW="431640" imgH="634680" progId="Equation.DSMT4">
                  <p:embed/>
                </p:oleObj>
              </mc:Choice>
              <mc:Fallback>
                <p:oleObj name="Equation" r:id="rId7" imgW="431640" imgH="634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874" y="692331"/>
                        <a:ext cx="677778" cy="1057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36261"/>
              </p:ext>
            </p:extLst>
          </p:nvPr>
        </p:nvGraphicFramePr>
        <p:xfrm>
          <a:off x="1257273" y="1466248"/>
          <a:ext cx="28638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9" imgW="1866600" imgH="545760" progId="Equation.DSMT4">
                  <p:embed/>
                </p:oleObj>
              </mc:Choice>
              <mc:Fallback>
                <p:oleObj name="Equation" r:id="rId9" imgW="1866600" imgH="545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57273" y="1466248"/>
                        <a:ext cx="286385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507203"/>
              </p:ext>
            </p:extLst>
          </p:nvPr>
        </p:nvGraphicFramePr>
        <p:xfrm>
          <a:off x="1608541" y="2471971"/>
          <a:ext cx="19304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tion" r:id="rId11" imgW="1054080" imgH="431640" progId="Equation.DSMT4">
                  <p:embed/>
                </p:oleObj>
              </mc:Choice>
              <mc:Fallback>
                <p:oleObj name="Equation" r:id="rId11" imgW="105408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08541" y="2471971"/>
                        <a:ext cx="193040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39459"/>
              </p:ext>
            </p:extLst>
          </p:nvPr>
        </p:nvGraphicFramePr>
        <p:xfrm>
          <a:off x="3965893" y="547043"/>
          <a:ext cx="16208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tion" r:id="rId13" imgW="914400" imgH="203040" progId="Equation.DSMT4">
                  <p:embed/>
                </p:oleObj>
              </mc:Choice>
              <mc:Fallback>
                <p:oleObj name="Equation" r:id="rId13" imgW="914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65893" y="547043"/>
                        <a:ext cx="1620837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92649"/>
              </p:ext>
            </p:extLst>
          </p:nvPr>
        </p:nvGraphicFramePr>
        <p:xfrm>
          <a:off x="1874838" y="3429000"/>
          <a:ext cx="139541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15" imgW="761760" imgH="431640" progId="Equation.DSMT4">
                  <p:embed/>
                </p:oleObj>
              </mc:Choice>
              <mc:Fallback>
                <p:oleObj name="Equation" r:id="rId15" imgW="76176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74838" y="3429000"/>
                        <a:ext cx="1395412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78821"/>
              </p:ext>
            </p:extLst>
          </p:nvPr>
        </p:nvGraphicFramePr>
        <p:xfrm>
          <a:off x="2037556" y="4386030"/>
          <a:ext cx="10699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17" imgW="583920" imgH="393480" progId="Equation.DSMT4">
                  <p:embed/>
                </p:oleObj>
              </mc:Choice>
              <mc:Fallback>
                <p:oleObj name="Equation" r:id="rId17" imgW="58392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37556" y="4386030"/>
                        <a:ext cx="1069975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749141"/>
              </p:ext>
            </p:extLst>
          </p:nvPr>
        </p:nvGraphicFramePr>
        <p:xfrm>
          <a:off x="2223293" y="5466897"/>
          <a:ext cx="88423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tion" r:id="rId19" imgW="482400" imgH="203040" progId="Equation.DSMT4">
                  <p:embed/>
                </p:oleObj>
              </mc:Choice>
              <mc:Fallback>
                <p:oleObj name="Equation" r:id="rId19" imgW="4824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223293" y="5466897"/>
                        <a:ext cx="884238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237420"/>
              </p:ext>
            </p:extLst>
          </p:nvPr>
        </p:nvGraphicFramePr>
        <p:xfrm>
          <a:off x="8828257" y="547043"/>
          <a:ext cx="2161315" cy="8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5" imgW="1218960" imgH="444240" progId="Equation.DSMT4">
                  <p:embed/>
                </p:oleObj>
              </mc:Choice>
              <mc:Fallback>
                <p:oleObj name="Equation" r:id="rId5" imgW="12189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28257" y="547043"/>
                        <a:ext cx="2161315" cy="83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400883"/>
              </p:ext>
            </p:extLst>
          </p:nvPr>
        </p:nvGraphicFramePr>
        <p:xfrm>
          <a:off x="7527925" y="692150"/>
          <a:ext cx="6381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tion" r:id="rId21" imgW="406080" imgH="634680" progId="Equation.DSMT4">
                  <p:embed/>
                </p:oleObj>
              </mc:Choice>
              <mc:Fallback>
                <p:oleObj name="Equation" r:id="rId21" imgW="40608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527925" y="692150"/>
                        <a:ext cx="63817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98524"/>
              </p:ext>
            </p:extLst>
          </p:nvPr>
        </p:nvGraphicFramePr>
        <p:xfrm>
          <a:off x="8448675" y="1466850"/>
          <a:ext cx="29225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23" imgW="1904760" imgH="545760" progId="Equation.DSMT4">
                  <p:embed/>
                </p:oleObj>
              </mc:Choice>
              <mc:Fallback>
                <p:oleObj name="Equation" r:id="rId23" imgW="1904760" imgH="545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448675" y="1466850"/>
                        <a:ext cx="2922588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286740"/>
              </p:ext>
            </p:extLst>
          </p:nvPr>
        </p:nvGraphicFramePr>
        <p:xfrm>
          <a:off x="8618538" y="2471738"/>
          <a:ext cx="23495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Equation" r:id="rId25" imgW="1282680" imgH="431640" progId="Equation.DSMT4">
                  <p:embed/>
                </p:oleObj>
              </mc:Choice>
              <mc:Fallback>
                <p:oleObj name="Equation" r:id="rId25" imgW="128268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618538" y="2471738"/>
                        <a:ext cx="234950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812574"/>
              </p:ext>
            </p:extLst>
          </p:nvPr>
        </p:nvGraphicFramePr>
        <p:xfrm>
          <a:off x="8943975" y="3429000"/>
          <a:ext cx="16986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Equation" r:id="rId27" imgW="927000" imgH="431640" progId="Equation.DSMT4">
                  <p:embed/>
                </p:oleObj>
              </mc:Choice>
              <mc:Fallback>
                <p:oleObj name="Equation" r:id="rId27" imgW="927000" imgH="431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943975" y="3429000"/>
                        <a:ext cx="1698625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92977"/>
              </p:ext>
            </p:extLst>
          </p:nvPr>
        </p:nvGraphicFramePr>
        <p:xfrm>
          <a:off x="8931275" y="4349750"/>
          <a:ext cx="17224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Equation" r:id="rId29" imgW="939600" imgH="431640" progId="Equation.DSMT4">
                  <p:embed/>
                </p:oleObj>
              </mc:Choice>
              <mc:Fallback>
                <p:oleObj name="Equation" r:id="rId29" imgW="939600" imgH="4316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931275" y="4349750"/>
                        <a:ext cx="1722438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889858"/>
              </p:ext>
            </p:extLst>
          </p:nvPr>
        </p:nvGraphicFramePr>
        <p:xfrm>
          <a:off x="9197975" y="5467350"/>
          <a:ext cx="14192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Equation" r:id="rId31" imgW="774360" imgH="431640" progId="Equation.DSMT4">
                  <p:embed/>
                </p:oleObj>
              </mc:Choice>
              <mc:Fallback>
                <p:oleObj name="Equation" r:id="rId31" imgW="774360" imgH="4316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9197975" y="5467350"/>
                        <a:ext cx="1419225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763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811" y="153429"/>
            <a:ext cx="5390092" cy="532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624" y="153429"/>
            <a:ext cx="6283376" cy="53214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55739"/>
              </p:ext>
            </p:extLst>
          </p:nvPr>
        </p:nvGraphicFramePr>
        <p:xfrm>
          <a:off x="1608541" y="547043"/>
          <a:ext cx="2161315" cy="8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5" imgW="1218960" imgH="444240" progId="Equation.DSMT4">
                  <p:embed/>
                </p:oleObj>
              </mc:Choice>
              <mc:Fallback>
                <p:oleObj name="Equation" r:id="rId5" imgW="12189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8541" y="547043"/>
                        <a:ext cx="2161315" cy="83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699406"/>
              </p:ext>
            </p:extLst>
          </p:nvPr>
        </p:nvGraphicFramePr>
        <p:xfrm>
          <a:off x="350838" y="692150"/>
          <a:ext cx="5572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7" imgW="355320" imgH="634680" progId="Equation.DSMT4">
                  <p:embed/>
                </p:oleObj>
              </mc:Choice>
              <mc:Fallback>
                <p:oleObj name="Equation" r:id="rId7" imgW="35532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0838" y="692150"/>
                        <a:ext cx="557212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556680"/>
              </p:ext>
            </p:extLst>
          </p:nvPr>
        </p:nvGraphicFramePr>
        <p:xfrm>
          <a:off x="1363663" y="1466850"/>
          <a:ext cx="26495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9" imgW="1726920" imgH="545760" progId="Equation.DSMT4">
                  <p:embed/>
                </p:oleObj>
              </mc:Choice>
              <mc:Fallback>
                <p:oleObj name="Equation" r:id="rId9" imgW="1726920" imgH="545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3663" y="1466850"/>
                        <a:ext cx="2649537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752062"/>
              </p:ext>
            </p:extLst>
          </p:nvPr>
        </p:nvGraphicFramePr>
        <p:xfrm>
          <a:off x="1538288" y="2471738"/>
          <a:ext cx="20701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11" imgW="1130040" imgH="431640" progId="Equation.DSMT4">
                  <p:embed/>
                </p:oleObj>
              </mc:Choice>
              <mc:Fallback>
                <p:oleObj name="Equation" r:id="rId11" imgW="1130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38288" y="2471738"/>
                        <a:ext cx="207010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470665"/>
              </p:ext>
            </p:extLst>
          </p:nvPr>
        </p:nvGraphicFramePr>
        <p:xfrm>
          <a:off x="1630363" y="3429000"/>
          <a:ext cx="18843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13" imgW="1028520" imgH="431640" progId="Equation.DSMT4">
                  <p:embed/>
                </p:oleObj>
              </mc:Choice>
              <mc:Fallback>
                <p:oleObj name="Equation" r:id="rId13" imgW="1028520" imgH="431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30363" y="3429000"/>
                        <a:ext cx="1884362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075936"/>
              </p:ext>
            </p:extLst>
          </p:nvPr>
        </p:nvGraphicFramePr>
        <p:xfrm>
          <a:off x="1665288" y="4349750"/>
          <a:ext cx="18129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15" imgW="990360" imgH="431640" progId="Equation.DSMT4">
                  <p:embed/>
                </p:oleObj>
              </mc:Choice>
              <mc:Fallback>
                <p:oleObj name="Equation" r:id="rId15" imgW="990360" imgH="4316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65288" y="4349750"/>
                        <a:ext cx="1812925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606658"/>
              </p:ext>
            </p:extLst>
          </p:nvPr>
        </p:nvGraphicFramePr>
        <p:xfrm>
          <a:off x="1711325" y="5364163"/>
          <a:ext cx="164941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17" imgW="901440" imgH="431640" progId="Equation.DSMT4">
                  <p:embed/>
                </p:oleObj>
              </mc:Choice>
              <mc:Fallback>
                <p:oleObj name="Equation" r:id="rId17" imgW="90144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11325" y="5364163"/>
                        <a:ext cx="1649413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48037"/>
              </p:ext>
            </p:extLst>
          </p:nvPr>
        </p:nvGraphicFramePr>
        <p:xfrm>
          <a:off x="10144624" y="605598"/>
          <a:ext cx="16208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19" imgW="914400" imgH="203040" progId="Equation.DSMT4">
                  <p:embed/>
                </p:oleObj>
              </mc:Choice>
              <mc:Fallback>
                <p:oleObj name="Equation" r:id="rId19" imgW="91440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0144624" y="605598"/>
                        <a:ext cx="1620837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270840"/>
              </p:ext>
            </p:extLst>
          </p:nvPr>
        </p:nvGraphicFramePr>
        <p:xfrm>
          <a:off x="7786907" y="547043"/>
          <a:ext cx="2161315" cy="8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5" imgW="1218960" imgH="444240" progId="Equation.DSMT4">
                  <p:embed/>
                </p:oleObj>
              </mc:Choice>
              <mc:Fallback>
                <p:oleObj name="Equation" r:id="rId5" imgW="12189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86907" y="547043"/>
                        <a:ext cx="2161315" cy="83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42465"/>
              </p:ext>
            </p:extLst>
          </p:nvPr>
        </p:nvGraphicFramePr>
        <p:xfrm>
          <a:off x="6538913" y="692150"/>
          <a:ext cx="5381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21" imgW="342720" imgH="634680" progId="Equation.DSMT4">
                  <p:embed/>
                </p:oleObj>
              </mc:Choice>
              <mc:Fallback>
                <p:oleObj name="Equation" r:id="rId21" imgW="34272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38913" y="692150"/>
                        <a:ext cx="538162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360616"/>
              </p:ext>
            </p:extLst>
          </p:nvPr>
        </p:nvGraphicFramePr>
        <p:xfrm>
          <a:off x="7551738" y="1466850"/>
          <a:ext cx="263048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23" imgW="1714320" imgH="545760" progId="Equation.DSMT4">
                  <p:embed/>
                </p:oleObj>
              </mc:Choice>
              <mc:Fallback>
                <p:oleObj name="Equation" r:id="rId23" imgW="1714320" imgH="545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51738" y="1466850"/>
                        <a:ext cx="2630487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166435"/>
              </p:ext>
            </p:extLst>
          </p:nvPr>
        </p:nvGraphicFramePr>
        <p:xfrm>
          <a:off x="7786907" y="2471738"/>
          <a:ext cx="20701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25" imgW="1130040" imgH="431640" progId="Equation.DSMT4">
                  <p:embed/>
                </p:oleObj>
              </mc:Choice>
              <mc:Fallback>
                <p:oleObj name="Equation" r:id="rId25" imgW="1130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786907" y="2471738"/>
                        <a:ext cx="207010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006147"/>
              </p:ext>
            </p:extLst>
          </p:nvPr>
        </p:nvGraphicFramePr>
        <p:xfrm>
          <a:off x="8031382" y="3386886"/>
          <a:ext cx="15811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27" imgW="863280" imgH="431640" progId="Equation.DSMT4">
                  <p:embed/>
                </p:oleObj>
              </mc:Choice>
              <mc:Fallback>
                <p:oleObj name="Equation" r:id="rId27" imgW="863280" imgH="4316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031382" y="3386886"/>
                        <a:ext cx="158115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73966"/>
              </p:ext>
            </p:extLst>
          </p:nvPr>
        </p:nvGraphicFramePr>
        <p:xfrm>
          <a:off x="8031382" y="4302034"/>
          <a:ext cx="15811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29" imgW="863280" imgH="431640" progId="Equation.DSMT4">
                  <p:embed/>
                </p:oleObj>
              </mc:Choice>
              <mc:Fallback>
                <p:oleObj name="Equation" r:id="rId29" imgW="863280" imgH="4316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031382" y="4302034"/>
                        <a:ext cx="158115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027255"/>
              </p:ext>
            </p:extLst>
          </p:nvPr>
        </p:nvGraphicFramePr>
        <p:xfrm>
          <a:off x="8181181" y="5217182"/>
          <a:ext cx="1371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31" imgW="749160" imgH="228600" progId="Equation.DSMT4">
                  <p:embed/>
                </p:oleObj>
              </mc:Choice>
              <mc:Fallback>
                <p:oleObj name="Equation" r:id="rId31" imgW="74916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181181" y="5217182"/>
                        <a:ext cx="1371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65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62" y="145256"/>
            <a:ext cx="6909481" cy="710943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220823"/>
              </p:ext>
            </p:extLst>
          </p:nvPr>
        </p:nvGraphicFramePr>
        <p:xfrm>
          <a:off x="6866028" y="0"/>
          <a:ext cx="30765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4" imgW="1371600" imgH="431640" progId="Equation.DSMT4">
                  <p:embed/>
                </p:oleObj>
              </mc:Choice>
              <mc:Fallback>
                <p:oleObj name="Equation" r:id="rId4" imgW="1371600" imgH="431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66028" y="0"/>
                        <a:ext cx="3076575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573684"/>
              </p:ext>
            </p:extLst>
          </p:nvPr>
        </p:nvGraphicFramePr>
        <p:xfrm>
          <a:off x="7293065" y="1033463"/>
          <a:ext cx="2222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6" imgW="990360" imgH="203040" progId="Equation.DSMT4">
                  <p:embed/>
                </p:oleObj>
              </mc:Choice>
              <mc:Fallback>
                <p:oleObj name="Equation" r:id="rId6" imgW="99036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93065" y="1033463"/>
                        <a:ext cx="222250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627997"/>
              </p:ext>
            </p:extLst>
          </p:nvPr>
        </p:nvGraphicFramePr>
        <p:xfrm>
          <a:off x="1918942" y="599431"/>
          <a:ext cx="2161315" cy="8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8" imgW="1218960" imgH="444240" progId="Equation.DSMT4">
                  <p:embed/>
                </p:oleObj>
              </mc:Choice>
              <mc:Fallback>
                <p:oleObj name="Equation" r:id="rId8" imgW="12189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18942" y="599431"/>
                        <a:ext cx="2161315" cy="83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848270"/>
              </p:ext>
            </p:extLst>
          </p:nvPr>
        </p:nvGraphicFramePr>
        <p:xfrm>
          <a:off x="601663" y="744538"/>
          <a:ext cx="6778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0" imgW="431640" imgH="634680" progId="Equation.DSMT4">
                  <p:embed/>
                </p:oleObj>
              </mc:Choice>
              <mc:Fallback>
                <p:oleObj name="Equation" r:id="rId10" imgW="43164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1663" y="744538"/>
                        <a:ext cx="677862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065692"/>
              </p:ext>
            </p:extLst>
          </p:nvPr>
        </p:nvGraphicFramePr>
        <p:xfrm>
          <a:off x="1706562" y="1435312"/>
          <a:ext cx="27860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2" imgW="1815840" imgH="545760" progId="Equation.DSMT4">
                  <p:embed/>
                </p:oleObj>
              </mc:Choice>
              <mc:Fallback>
                <p:oleObj name="Equation" r:id="rId12" imgW="1815840" imgH="545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06562" y="1435312"/>
                        <a:ext cx="2786063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624044"/>
              </p:ext>
            </p:extLst>
          </p:nvPr>
        </p:nvGraphicFramePr>
        <p:xfrm>
          <a:off x="1706562" y="2405274"/>
          <a:ext cx="20701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4" imgW="1130040" imgH="431640" progId="Equation.DSMT4">
                  <p:embed/>
                </p:oleObj>
              </mc:Choice>
              <mc:Fallback>
                <p:oleObj name="Equation" r:id="rId14" imgW="1130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06562" y="2405274"/>
                        <a:ext cx="207010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257928"/>
              </p:ext>
            </p:extLst>
          </p:nvPr>
        </p:nvGraphicFramePr>
        <p:xfrm>
          <a:off x="2092325" y="3481388"/>
          <a:ext cx="15811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16" imgW="863280" imgH="431640" progId="Equation.DSMT4">
                  <p:embed/>
                </p:oleObj>
              </mc:Choice>
              <mc:Fallback>
                <p:oleObj name="Equation" r:id="rId16" imgW="86328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092325" y="3481388"/>
                        <a:ext cx="1581150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578683"/>
              </p:ext>
            </p:extLst>
          </p:nvPr>
        </p:nvGraphicFramePr>
        <p:xfrm>
          <a:off x="2033588" y="4402138"/>
          <a:ext cx="16970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18" imgW="927000" imgH="431640" progId="Equation.DSMT4">
                  <p:embed/>
                </p:oleObj>
              </mc:Choice>
              <mc:Fallback>
                <p:oleObj name="Equation" r:id="rId18" imgW="92700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33588" y="4402138"/>
                        <a:ext cx="1697037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209282"/>
              </p:ext>
            </p:extLst>
          </p:nvPr>
        </p:nvGraphicFramePr>
        <p:xfrm>
          <a:off x="2103437" y="5478252"/>
          <a:ext cx="15573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20" imgW="850680" imgH="431640" progId="Equation.DSMT4">
                  <p:embed/>
                </p:oleObj>
              </mc:Choice>
              <mc:Fallback>
                <p:oleObj name="Equation" r:id="rId20" imgW="85068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03437" y="5478252"/>
                        <a:ext cx="1557337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05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26" y="0"/>
            <a:ext cx="8459334" cy="790592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626148"/>
              </p:ext>
            </p:extLst>
          </p:nvPr>
        </p:nvGraphicFramePr>
        <p:xfrm>
          <a:off x="8261940" y="160346"/>
          <a:ext cx="2489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61940" y="160346"/>
                        <a:ext cx="2489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950401"/>
              </p:ext>
            </p:extLst>
          </p:nvPr>
        </p:nvGraphicFramePr>
        <p:xfrm>
          <a:off x="2003855" y="630246"/>
          <a:ext cx="2161315" cy="8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6" imgW="1218960" imgH="444240" progId="Equation.DSMT4">
                  <p:embed/>
                </p:oleObj>
              </mc:Choice>
              <mc:Fallback>
                <p:oleObj name="Equation" r:id="rId6" imgW="12189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03855" y="630246"/>
                        <a:ext cx="2161315" cy="83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321057"/>
              </p:ext>
            </p:extLst>
          </p:nvPr>
        </p:nvGraphicFramePr>
        <p:xfrm>
          <a:off x="546472" y="884238"/>
          <a:ext cx="7985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8" imgW="507960" imgH="634680" progId="Equation.DSMT4">
                  <p:embed/>
                </p:oleObj>
              </mc:Choice>
              <mc:Fallback>
                <p:oleObj name="Equation" r:id="rId8" imgW="50796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6472" y="884238"/>
                        <a:ext cx="798512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971570"/>
              </p:ext>
            </p:extLst>
          </p:nvPr>
        </p:nvGraphicFramePr>
        <p:xfrm>
          <a:off x="1795463" y="1587500"/>
          <a:ext cx="32734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0" imgW="2133360" imgH="545760" progId="Equation.DSMT4">
                  <p:embed/>
                </p:oleObj>
              </mc:Choice>
              <mc:Fallback>
                <p:oleObj name="Equation" r:id="rId10" imgW="2133360" imgH="545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95463" y="1587500"/>
                        <a:ext cx="3273425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161537"/>
              </p:ext>
            </p:extLst>
          </p:nvPr>
        </p:nvGraphicFramePr>
        <p:xfrm>
          <a:off x="2190750" y="2597150"/>
          <a:ext cx="23733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12" imgW="1295280" imgH="431640" progId="Equation.DSMT4">
                  <p:embed/>
                </p:oleObj>
              </mc:Choice>
              <mc:Fallback>
                <p:oleObj name="Equation" r:id="rId12" imgW="129528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90750" y="2597150"/>
                        <a:ext cx="2373313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601434"/>
              </p:ext>
            </p:extLst>
          </p:nvPr>
        </p:nvGraphicFramePr>
        <p:xfrm>
          <a:off x="2667000" y="3557588"/>
          <a:ext cx="141922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4" imgW="774360" imgH="431640" progId="Equation.DSMT4">
                  <p:embed/>
                </p:oleObj>
              </mc:Choice>
              <mc:Fallback>
                <p:oleObj name="Equation" r:id="rId14" imgW="774360" imgH="431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67000" y="3557588"/>
                        <a:ext cx="1419225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83347"/>
              </p:ext>
            </p:extLst>
          </p:nvPr>
        </p:nvGraphicFramePr>
        <p:xfrm>
          <a:off x="3014663" y="4433888"/>
          <a:ext cx="8366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6" imgW="457200" imgH="393480" progId="Equation.DSMT4">
                  <p:embed/>
                </p:oleObj>
              </mc:Choice>
              <mc:Fallback>
                <p:oleObj name="Equation" r:id="rId16" imgW="4572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14663" y="4433888"/>
                        <a:ext cx="836612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02803"/>
              </p:ext>
            </p:extLst>
          </p:nvPr>
        </p:nvGraphicFramePr>
        <p:xfrm>
          <a:off x="3084513" y="5370513"/>
          <a:ext cx="6969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8" imgW="380880" imgH="393480" progId="Equation.DSMT4">
                  <p:embed/>
                </p:oleObj>
              </mc:Choice>
              <mc:Fallback>
                <p:oleObj name="Equation" r:id="rId18" imgW="38088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084513" y="5370513"/>
                        <a:ext cx="696912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7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9405256" cy="1950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46807"/>
            <a:ext cx="9178292" cy="1784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511221"/>
            <a:ext cx="8471266" cy="10619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872249"/>
              </p:ext>
            </p:extLst>
          </p:nvPr>
        </p:nvGraphicFramePr>
        <p:xfrm>
          <a:off x="856160" y="4559707"/>
          <a:ext cx="9683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6" imgW="545760" imgH="203040" progId="Equation.DSMT4">
                  <p:embed/>
                </p:oleObj>
              </mc:Choice>
              <mc:Fallback>
                <p:oleObj name="Equation" r:id="rId6" imgW="5457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6160" y="4559707"/>
                        <a:ext cx="968375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150358"/>
              </p:ext>
            </p:extLst>
          </p:nvPr>
        </p:nvGraphicFramePr>
        <p:xfrm>
          <a:off x="439442" y="4928855"/>
          <a:ext cx="18018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8" imgW="1015920" imgH="279360" progId="Equation.DSMT4">
                  <p:embed/>
                </p:oleObj>
              </mc:Choice>
              <mc:Fallback>
                <p:oleObj name="Equation" r:id="rId8" imgW="101592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9442" y="4928855"/>
                        <a:ext cx="1801812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710"/>
              </p:ext>
            </p:extLst>
          </p:nvPr>
        </p:nvGraphicFramePr>
        <p:xfrm>
          <a:off x="1149350" y="5513388"/>
          <a:ext cx="4730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0" imgW="266400" imgH="177480" progId="Equation.DSMT4">
                  <p:embed/>
                </p:oleObj>
              </mc:Choice>
              <mc:Fallback>
                <p:oleObj name="Equation" r:id="rId10" imgW="266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49350" y="5513388"/>
                        <a:ext cx="473075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28805"/>
              </p:ext>
            </p:extLst>
          </p:nvPr>
        </p:nvGraphicFramePr>
        <p:xfrm>
          <a:off x="495300" y="5976938"/>
          <a:ext cx="17795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2" imgW="1002960" imgH="203040" progId="Equation.DSMT4">
                  <p:embed/>
                </p:oleObj>
              </mc:Choice>
              <mc:Fallback>
                <p:oleObj name="Equation" r:id="rId12" imgW="10029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5300" y="5976938"/>
                        <a:ext cx="1779588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711252"/>
              </p:ext>
            </p:extLst>
          </p:nvPr>
        </p:nvGraphicFramePr>
        <p:xfrm>
          <a:off x="3976621" y="4573147"/>
          <a:ext cx="9683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14" imgW="545760" imgH="203040" progId="Equation.DSMT4">
                  <p:embed/>
                </p:oleObj>
              </mc:Choice>
              <mc:Fallback>
                <p:oleObj name="Equation" r:id="rId14" imgW="545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6621" y="4573147"/>
                        <a:ext cx="968375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621873"/>
              </p:ext>
            </p:extLst>
          </p:nvPr>
        </p:nvGraphicFramePr>
        <p:xfrm>
          <a:off x="3660775" y="4941888"/>
          <a:ext cx="15986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15" imgW="901440" imgH="279360" progId="Equation.DSMT4">
                  <p:embed/>
                </p:oleObj>
              </mc:Choice>
              <mc:Fallback>
                <p:oleObj name="Equation" r:id="rId15" imgW="90144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60775" y="4941888"/>
                        <a:ext cx="159861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467933"/>
              </p:ext>
            </p:extLst>
          </p:nvPr>
        </p:nvGraphicFramePr>
        <p:xfrm>
          <a:off x="4259263" y="5526088"/>
          <a:ext cx="4953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17" imgW="279360" imgH="177480" progId="Equation.DSMT4">
                  <p:embed/>
                </p:oleObj>
              </mc:Choice>
              <mc:Fallback>
                <p:oleObj name="Equation" r:id="rId17" imgW="2793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59263" y="5526088"/>
                        <a:ext cx="495300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154252"/>
              </p:ext>
            </p:extLst>
          </p:nvPr>
        </p:nvGraphicFramePr>
        <p:xfrm>
          <a:off x="3392488" y="5989638"/>
          <a:ext cx="22288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19" imgW="1257120" imgH="203040" progId="Equation.DSMT4">
                  <p:embed/>
                </p:oleObj>
              </mc:Choice>
              <mc:Fallback>
                <p:oleObj name="Equation" r:id="rId19" imgW="12571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392488" y="5989638"/>
                        <a:ext cx="222885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883410"/>
              </p:ext>
            </p:extLst>
          </p:nvPr>
        </p:nvGraphicFramePr>
        <p:xfrm>
          <a:off x="6927286" y="4586587"/>
          <a:ext cx="9683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21" imgW="545760" imgH="203040" progId="Equation.DSMT4">
                  <p:embed/>
                </p:oleObj>
              </mc:Choice>
              <mc:Fallback>
                <p:oleObj name="Equation" r:id="rId21" imgW="545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27286" y="4586587"/>
                        <a:ext cx="968375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836780"/>
              </p:ext>
            </p:extLst>
          </p:nvPr>
        </p:nvGraphicFramePr>
        <p:xfrm>
          <a:off x="6532563" y="4956175"/>
          <a:ext cx="17573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22" imgW="990360" imgH="279360" progId="Equation.DSMT4">
                  <p:embed/>
                </p:oleObj>
              </mc:Choice>
              <mc:Fallback>
                <p:oleObj name="Equation" r:id="rId22" imgW="99036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532563" y="4956175"/>
                        <a:ext cx="1757362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76250"/>
              </p:ext>
            </p:extLst>
          </p:nvPr>
        </p:nvGraphicFramePr>
        <p:xfrm>
          <a:off x="7343775" y="5540375"/>
          <a:ext cx="2254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343775" y="5540375"/>
                        <a:ext cx="22542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575489"/>
              </p:ext>
            </p:extLst>
          </p:nvPr>
        </p:nvGraphicFramePr>
        <p:xfrm>
          <a:off x="6623050" y="6003925"/>
          <a:ext cx="16668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26" imgW="939600" imgH="203040" progId="Equation.DSMT4">
                  <p:embed/>
                </p:oleObj>
              </mc:Choice>
              <mc:Fallback>
                <p:oleObj name="Equation" r:id="rId26" imgW="9396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623050" y="6003925"/>
                        <a:ext cx="1666875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3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934405" cy="3190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3476336"/>
            <a:ext cx="10147610" cy="243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8" y="134853"/>
            <a:ext cx="11859777" cy="1298928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913779"/>
              </p:ext>
            </p:extLst>
          </p:nvPr>
        </p:nvGraphicFramePr>
        <p:xfrm>
          <a:off x="101058" y="1757136"/>
          <a:ext cx="2476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1396800" imgH="203040" progId="Equation.DSMT4">
                  <p:embed/>
                </p:oleObj>
              </mc:Choice>
              <mc:Fallback>
                <p:oleObj name="Equation" r:id="rId4" imgW="13968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58" y="1757136"/>
                        <a:ext cx="247650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961676"/>
              </p:ext>
            </p:extLst>
          </p:nvPr>
        </p:nvGraphicFramePr>
        <p:xfrm>
          <a:off x="2851650" y="1757136"/>
          <a:ext cx="292576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1650960" imgH="431640" progId="Equation.DSMT4">
                  <p:embed/>
                </p:oleObj>
              </mc:Choice>
              <mc:Fallback>
                <p:oleObj name="Equation" r:id="rId6" imgW="1650960" imgH="431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1650" y="1757136"/>
                        <a:ext cx="2925762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761650"/>
              </p:ext>
            </p:extLst>
          </p:nvPr>
        </p:nvGraphicFramePr>
        <p:xfrm>
          <a:off x="6166032" y="1757135"/>
          <a:ext cx="2251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8" imgW="1269720" imgH="203040" progId="Equation.DSMT4">
                  <p:embed/>
                </p:oleObj>
              </mc:Choice>
              <mc:Fallback>
                <p:oleObj name="Equation" r:id="rId8" imgW="12697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66032" y="1757135"/>
                        <a:ext cx="2251075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2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8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Equation</vt:lpstr>
      <vt:lpstr>9.3 Solving Quadratic Equations Using the Quadratic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 Solving Quadratic Equations Using the Quadratic Formula</dc:title>
  <dc:creator>Stewart, Melissa</dc:creator>
  <cp:lastModifiedBy>Ringel, Charles</cp:lastModifiedBy>
  <cp:revision>23</cp:revision>
  <dcterms:created xsi:type="dcterms:W3CDTF">2020-02-25T17:36:28Z</dcterms:created>
  <dcterms:modified xsi:type="dcterms:W3CDTF">2020-04-01T23:37:54Z</dcterms:modified>
</cp:coreProperties>
</file>