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2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A41D5-48D3-42A7-9963-EF5DB03719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EA8502-857B-40B2-B11A-83494AC293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C622C9-A26C-4AA1-BD05-6BD3A6B08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1108-3258-4C55-BDCF-EC47E9A69959}" type="datetimeFigureOut">
              <a:rPr lang="en-US" smtClean="0"/>
              <a:t>05/10/2021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BF986-9D1D-4A3A-BD86-68ADA6B35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4B293-37AD-469D-8FEC-DA97491BD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6CAE1-A68F-4693-B742-AADDD52AF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04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DE245-F92F-4949-BA75-DC3E6E3B4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095AEA-171E-429A-86C6-081E0FB11B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B6EB87-156B-4C79-83F2-282B339E0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1108-3258-4C55-BDCF-EC47E9A69959}" type="datetimeFigureOut">
              <a:rPr lang="en-US" smtClean="0"/>
              <a:t>05/10/2021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E8989-85AC-4F2A-87E9-C7D3F5895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6BA6C-7DA0-4C8A-BC8E-4746C4010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6CAE1-A68F-4693-B742-AADDD52AF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88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789043-E834-4E82-983A-B43507F7C6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A13E96-8FCB-4F17-9F65-29EC50201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6673A-46B0-4138-AE6D-C67DFCBEB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1108-3258-4C55-BDCF-EC47E9A69959}" type="datetimeFigureOut">
              <a:rPr lang="en-US" smtClean="0"/>
              <a:t>05/10/2021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63129-8DFD-40A4-956A-E90AFC23C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5A3BA2-B25E-4574-AD3E-D22D73EA2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6CAE1-A68F-4693-B742-AADDD52AF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22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A84F8-F804-45B0-BFFC-B82E62F65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F4F7B-9E00-4EDB-8A34-3DFFD7560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F34F2-5F0D-4854-A8DF-7A71719CA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1108-3258-4C55-BDCF-EC47E9A69959}" type="datetimeFigureOut">
              <a:rPr lang="en-US" smtClean="0"/>
              <a:t>05/10/2021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695C77-613B-406C-9E44-A4F733567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4602FB-521B-46B8-9E3E-D34A95C0E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6CAE1-A68F-4693-B742-AADDD52AF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174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80DAE-8EBA-42CF-AB51-8D170106C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CBA264-4B76-4D45-A74D-BCF5FC96AE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D7FB7F-9440-4716-A78E-72D8F8690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1108-3258-4C55-BDCF-EC47E9A69959}" type="datetimeFigureOut">
              <a:rPr lang="en-US" smtClean="0"/>
              <a:t>05/10/2021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007EF-47C2-4D6A-95A5-0B256544B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168C29-35F5-45EB-AE69-D207D09D2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6CAE1-A68F-4693-B742-AADDD52AF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0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24064-269C-4430-AA15-63C866D72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E15CA-B2F1-4249-A8FD-43BE7F6F10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25373C-AFD7-4622-A7C9-712A7F6E5B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9B9C3A-5920-42DF-8079-BE95E8C0E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1108-3258-4C55-BDCF-EC47E9A69959}" type="datetimeFigureOut">
              <a:rPr lang="en-US" smtClean="0"/>
              <a:t>05/10/2021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42DA58-EB13-43DB-ADB2-7A7BA1E09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70B98C-7F34-4A53-ABD5-824160C6C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6CAE1-A68F-4693-B742-AADDD52AF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27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A3D72-BCAF-40BD-87E7-708CAC04B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C44BB-27EF-4BCF-B95D-27DB56679E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9C7654-C42E-41A6-A318-D4378DE14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62E4AE-3AC4-4D64-840B-3CCA08B424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BCFC53-9CC1-4484-ADB8-7F772DDD0A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EF3EE2-3B3B-4AE7-9A0A-0A878A402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1108-3258-4C55-BDCF-EC47E9A69959}" type="datetimeFigureOut">
              <a:rPr lang="en-US" smtClean="0"/>
              <a:t>05/10/2021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877283-477C-4E54-A006-48E5639B6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36A31A-F371-40F2-B5FD-D6870BA6B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6CAE1-A68F-4693-B742-AADDD52AF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71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4C2BD-C7A6-49FA-AD30-11EF0D750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F257BA-DF89-4818-9547-79BFF1334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1108-3258-4C55-BDCF-EC47E9A69959}" type="datetimeFigureOut">
              <a:rPr lang="en-US" smtClean="0"/>
              <a:t>05/10/2021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1ADB75-C3A0-4559-8F79-EACEAA0D7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7DFF5A-D165-410A-9E7F-60B07CA8B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6CAE1-A68F-4693-B742-AADDD52AF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761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B76AC9-D715-4D20-B2DB-C2A420ACD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1108-3258-4C55-BDCF-EC47E9A69959}" type="datetimeFigureOut">
              <a:rPr lang="en-US" smtClean="0"/>
              <a:t>05/10/2021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BA34E3-BB02-4963-A94F-485B71811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15EEEB-6F0D-4C37-9314-E16D9B5E3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6CAE1-A68F-4693-B742-AADDD52AF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00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7E1A7-9A6E-4B4D-96B3-021D2506A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59DA3-0AEB-44C1-91B2-BE42CD563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350589-5CE9-4F06-A84B-A4697B486A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C74495-7404-44E8-B8C0-E9DF1F28B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1108-3258-4C55-BDCF-EC47E9A69959}" type="datetimeFigureOut">
              <a:rPr lang="en-US" smtClean="0"/>
              <a:t>05/10/2021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A2B08C-F59D-47D1-8611-715254503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5F149F-F345-44F7-B907-759EE33DF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6CAE1-A68F-4693-B742-AADDD52AF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316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0EE5B-76D8-4177-98F2-25A78985F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B9905F-62E3-405F-AF4D-ACE7E0DE54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27A5F8-8429-4342-B272-09260F649A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A86F7D-63DC-43EF-BE5C-0889E0A9D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1108-3258-4C55-BDCF-EC47E9A69959}" type="datetimeFigureOut">
              <a:rPr lang="en-US" smtClean="0"/>
              <a:t>05/10/2021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8EDEF8-C017-4ED7-AB06-28A038A56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B1879-004F-46BC-9623-22DBBB226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6CAE1-A68F-4693-B742-AADDD52AF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95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A40377-A633-41DD-9B8A-64564B656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D788D-6EF7-4A94-89B5-E6C4C3DFA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98192-2D78-499B-B232-D1BDFF9667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91108-3258-4C55-BDCF-EC47E9A69959}" type="datetimeFigureOut">
              <a:rPr lang="en-US" smtClean="0"/>
              <a:t>05/10/2021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1A581-CDAA-47FA-AC1D-631D4FF2B6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5D80F-7A02-412C-9148-2C51240DF0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6CAE1-A68F-4693-B742-AADDD52AF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14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11" Type="http://schemas.openxmlformats.org/officeDocument/2006/relationships/image" Target="../media/image51.png"/><Relationship Id="rId5" Type="http://schemas.openxmlformats.org/officeDocument/2006/relationships/image" Target="../media/image45.png"/><Relationship Id="rId10" Type="http://schemas.openxmlformats.org/officeDocument/2006/relationships/image" Target="../media/image50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3" Type="http://schemas.openxmlformats.org/officeDocument/2006/relationships/image" Target="../media/image9.png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4.wmf"/><Relationship Id="rId3" Type="http://schemas.openxmlformats.org/officeDocument/2006/relationships/image" Target="../media/image16.png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7198C-B1EF-4774-B323-0421748909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10.3 </a:t>
            </a:r>
            <a:r>
              <a:rPr lang="en-US" dirty="0"/>
              <a:t>Evaluate and Graph </a:t>
            </a:r>
            <a:r>
              <a:rPr lang="en-US" dirty="0" smtClean="0"/>
              <a:t>Logarithmic  </a:t>
            </a:r>
            <a:r>
              <a:rPr lang="en-US" dirty="0"/>
              <a:t>Functions</a:t>
            </a:r>
          </a:p>
        </p:txBody>
      </p:sp>
    </p:spTree>
    <p:extLst>
      <p:ext uri="{BB962C8B-B14F-4D97-AF65-F5344CB8AC3E}">
        <p14:creationId xmlns:p14="http://schemas.microsoft.com/office/powerpoint/2010/main" val="338012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286" y="203065"/>
            <a:ext cx="11138924" cy="17207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86" y="1984471"/>
            <a:ext cx="11562443" cy="7559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2220" y="2762537"/>
            <a:ext cx="2047055" cy="9098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5364" y="3516368"/>
            <a:ext cx="1780766" cy="234075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74709" y="5912919"/>
            <a:ext cx="7465596" cy="742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099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315" y="207743"/>
            <a:ext cx="11456035" cy="12742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968" y="1481959"/>
            <a:ext cx="11110760" cy="8933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968" y="2341590"/>
            <a:ext cx="4800600" cy="7524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168" y="2958744"/>
            <a:ext cx="4343400" cy="5524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6007" y="3637400"/>
            <a:ext cx="4400550" cy="9144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5168" y="4678006"/>
            <a:ext cx="5381625" cy="5905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26582" y="4635143"/>
            <a:ext cx="600075" cy="67627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86446" y="4744680"/>
            <a:ext cx="676275" cy="4572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046158" y="4744680"/>
            <a:ext cx="590550" cy="3810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614205" y="5488942"/>
            <a:ext cx="3305175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02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6829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007" y="392330"/>
            <a:ext cx="11451295" cy="167820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2334" y="2737946"/>
            <a:ext cx="6114250" cy="1634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57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639" y="318102"/>
            <a:ext cx="10111293" cy="1121815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0069581"/>
              </p:ext>
            </p:extLst>
          </p:nvPr>
        </p:nvGraphicFramePr>
        <p:xfrm>
          <a:off x="2195513" y="1465263"/>
          <a:ext cx="15621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Equation" r:id="rId4" imgW="812520" imgH="228600" progId="Equation.DSMT4">
                  <p:embed/>
                </p:oleObj>
              </mc:Choice>
              <mc:Fallback>
                <p:oleObj name="Equation" r:id="rId4" imgW="81252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95513" y="1465263"/>
                        <a:ext cx="15621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7650076"/>
              </p:ext>
            </p:extLst>
          </p:nvPr>
        </p:nvGraphicFramePr>
        <p:xfrm>
          <a:off x="2514601" y="2142524"/>
          <a:ext cx="117157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Equation" r:id="rId6" imgW="609480" imgH="228600" progId="Equation.DSMT4">
                  <p:embed/>
                </p:oleObj>
              </mc:Choice>
              <mc:Fallback>
                <p:oleObj name="Equation" r:id="rId6" imgW="609480" imgH="2286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14601" y="2142524"/>
                        <a:ext cx="1171575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1307656"/>
              </p:ext>
            </p:extLst>
          </p:nvPr>
        </p:nvGraphicFramePr>
        <p:xfrm>
          <a:off x="5154613" y="1471613"/>
          <a:ext cx="1538287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Equation" r:id="rId8" imgW="799920" imgH="228600" progId="Equation.DSMT4">
                  <p:embed/>
                </p:oleObj>
              </mc:Choice>
              <mc:Fallback>
                <p:oleObj name="Equation" r:id="rId8" imgW="799920" imgH="2286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154613" y="1471613"/>
                        <a:ext cx="1538287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4894981"/>
              </p:ext>
            </p:extLst>
          </p:nvPr>
        </p:nvGraphicFramePr>
        <p:xfrm>
          <a:off x="5337175" y="2148382"/>
          <a:ext cx="1463675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Equation" r:id="rId10" imgW="761760" imgH="393480" progId="Equation.DSMT4">
                  <p:embed/>
                </p:oleObj>
              </mc:Choice>
              <mc:Fallback>
                <p:oleObj name="Equation" r:id="rId10" imgW="761760" imgH="393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337175" y="2148382"/>
                        <a:ext cx="1463675" cy="808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2980182"/>
              </p:ext>
            </p:extLst>
          </p:nvPr>
        </p:nvGraphicFramePr>
        <p:xfrm>
          <a:off x="8386544" y="1465263"/>
          <a:ext cx="1538287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Equation" r:id="rId12" imgW="799920" imgH="228600" progId="Equation.DSMT4">
                  <p:embed/>
                </p:oleObj>
              </mc:Choice>
              <mc:Fallback>
                <p:oleObj name="Equation" r:id="rId12" imgW="799920" imgH="2286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386544" y="1465263"/>
                        <a:ext cx="1538287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5523975"/>
              </p:ext>
            </p:extLst>
          </p:nvPr>
        </p:nvGraphicFramePr>
        <p:xfrm>
          <a:off x="8643938" y="2142524"/>
          <a:ext cx="1392237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Equation" r:id="rId14" imgW="723600" imgH="431640" progId="Equation.DSMT4">
                  <p:embed/>
                </p:oleObj>
              </mc:Choice>
              <mc:Fallback>
                <p:oleObj name="Equation" r:id="rId14" imgW="723600" imgH="4316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8643938" y="2142524"/>
                        <a:ext cx="1392237" cy="88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1018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586" y="621588"/>
            <a:ext cx="10858118" cy="692205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5025028"/>
              </p:ext>
            </p:extLst>
          </p:nvPr>
        </p:nvGraphicFramePr>
        <p:xfrm>
          <a:off x="4560888" y="1313793"/>
          <a:ext cx="109855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Equation" r:id="rId4" imgW="571320" imgH="228600" progId="Equation.DSMT4">
                  <p:embed/>
                </p:oleObj>
              </mc:Choice>
              <mc:Fallback>
                <p:oleObj name="Equation" r:id="rId4" imgW="571320" imgH="2286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60888" y="1313793"/>
                        <a:ext cx="109855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8464229"/>
              </p:ext>
            </p:extLst>
          </p:nvPr>
        </p:nvGraphicFramePr>
        <p:xfrm>
          <a:off x="4657725" y="2132013"/>
          <a:ext cx="903288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Equation" r:id="rId6" imgW="469800" imgH="203040" progId="Equation.DSMT4">
                  <p:embed/>
                </p:oleObj>
              </mc:Choice>
              <mc:Fallback>
                <p:oleObj name="Equation" r:id="rId6" imgW="46980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657725" y="2132013"/>
                        <a:ext cx="903288" cy="417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238590"/>
              </p:ext>
            </p:extLst>
          </p:nvPr>
        </p:nvGraphicFramePr>
        <p:xfrm>
          <a:off x="6647192" y="1313793"/>
          <a:ext cx="109855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Equation" r:id="rId8" imgW="571320" imgH="228600" progId="Equation.DSMT4">
                  <p:embed/>
                </p:oleObj>
              </mc:Choice>
              <mc:Fallback>
                <p:oleObj name="Equation" r:id="rId8" imgW="57132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647192" y="1313793"/>
                        <a:ext cx="109855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1210007"/>
              </p:ext>
            </p:extLst>
          </p:nvPr>
        </p:nvGraphicFramePr>
        <p:xfrm>
          <a:off x="6842125" y="2144713"/>
          <a:ext cx="708025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Equation" r:id="rId10" imgW="368280" imgH="190440" progId="Equation.DSMT4">
                  <p:embed/>
                </p:oleObj>
              </mc:Choice>
              <mc:Fallback>
                <p:oleObj name="Equation" r:id="rId10" imgW="368280" imgH="1904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842125" y="2144713"/>
                        <a:ext cx="708025" cy="392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620117"/>
              </p:ext>
            </p:extLst>
          </p:nvPr>
        </p:nvGraphicFramePr>
        <p:xfrm>
          <a:off x="9744075" y="1320800"/>
          <a:ext cx="107315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Equation" r:id="rId12" imgW="558720" imgH="228600" progId="Equation.DSMT4">
                  <p:embed/>
                </p:oleObj>
              </mc:Choice>
              <mc:Fallback>
                <p:oleObj name="Equation" r:id="rId12" imgW="558720" imgH="2286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9744075" y="1320800"/>
                        <a:ext cx="107315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0733701"/>
              </p:ext>
            </p:extLst>
          </p:nvPr>
        </p:nvGraphicFramePr>
        <p:xfrm>
          <a:off x="9744075" y="2033533"/>
          <a:ext cx="1439862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Equation" r:id="rId14" imgW="749160" imgH="393480" progId="Equation.DSMT4">
                  <p:embed/>
                </p:oleObj>
              </mc:Choice>
              <mc:Fallback>
                <p:oleObj name="Equation" r:id="rId14" imgW="749160" imgH="393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9744075" y="2033533"/>
                        <a:ext cx="1439862" cy="809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525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379" y="427474"/>
            <a:ext cx="11544804" cy="110703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405" y="1534510"/>
            <a:ext cx="10512933" cy="101589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3408" y="2384535"/>
            <a:ext cx="3924300" cy="17526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2748" y="2384535"/>
            <a:ext cx="1562100" cy="13430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43153" y="2550401"/>
            <a:ext cx="1704975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78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023" y="406619"/>
            <a:ext cx="11497673" cy="12224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6188" y="1719590"/>
            <a:ext cx="5667375" cy="11906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993" y="3219285"/>
            <a:ext cx="3571875" cy="15335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85619" y="3219285"/>
            <a:ext cx="3409950" cy="23907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95569" y="3251143"/>
            <a:ext cx="40386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53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261" y="429939"/>
            <a:ext cx="10081221" cy="17351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4893" y="2060028"/>
            <a:ext cx="5324475" cy="381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261" y="2937642"/>
            <a:ext cx="11428937" cy="147670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26349" y="4910959"/>
            <a:ext cx="7626887" cy="1024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55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283" y="228929"/>
            <a:ext cx="6032256" cy="8851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705" y="1114097"/>
            <a:ext cx="2688614" cy="256452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5963" y="1281441"/>
            <a:ext cx="2253660" cy="134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15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515" y="409411"/>
            <a:ext cx="7070075" cy="74672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8873" y="1457488"/>
            <a:ext cx="3079769" cy="28328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27190" y="1457488"/>
            <a:ext cx="2410318" cy="241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88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BFA15955A4A41B578FF65188B3E7A" ma:contentTypeVersion="15" ma:contentTypeDescription="Create a new document." ma:contentTypeScope="" ma:versionID="9c453c25707427c4ece600c8b55daa74">
  <xsd:schema xmlns:xsd="http://www.w3.org/2001/XMLSchema" xmlns:xs="http://www.w3.org/2001/XMLSchema" xmlns:p="http://schemas.microsoft.com/office/2006/metadata/properties" xmlns:ns1="http://schemas.microsoft.com/sharepoint/v3" xmlns:ns3="c2d5b24f-4081-4d28-a220-dd6f6bbe9446" xmlns:ns4="16afbebc-ab32-44c2-80b1-4304b5458266" targetNamespace="http://schemas.microsoft.com/office/2006/metadata/properties" ma:root="true" ma:fieldsID="5b7cfbd265dd583dc082b7217d502691" ns1:_="" ns3:_="" ns4:_="">
    <xsd:import namespace="http://schemas.microsoft.com/sharepoint/v3"/>
    <xsd:import namespace="c2d5b24f-4081-4d28-a220-dd6f6bbe9446"/>
    <xsd:import namespace="16afbebc-ab32-44c2-80b1-4304b545826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1:_ip_UnifiedCompliancePolicyProperties" minOccurs="0"/>
                <xsd:element ref="ns1:_ip_UnifiedCompliancePolicyUIAc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d5b24f-4081-4d28-a220-dd6f6bbe944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afbebc-ab32-44c2-80b1-4304b54582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FA8BD0F-4606-49EC-9B02-56E994CC29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2d5b24f-4081-4d28-a220-dd6f6bbe9446"/>
    <ds:schemaRef ds:uri="16afbebc-ab32-44c2-80b1-4304b54582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393ED3-9143-49F1-BFAD-BE484E02C4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B1383E-9122-4CF6-8D22-026173CB5A6F}">
  <ds:schemaRefs>
    <ds:schemaRef ds:uri="http://schemas.microsoft.com/sharepoint/v3"/>
    <ds:schemaRef ds:uri="16afbebc-ab32-44c2-80b1-4304b5458266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2d5b24f-4081-4d28-a220-dd6f6bbe944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6</Words>
  <Application>Microsoft Office PowerPoint</Application>
  <PresentationFormat>Widescreen</PresentationFormat>
  <Paragraphs>1</Paragraphs>
  <Slides>12</Slides>
  <Notes>0</Notes>
  <HiddenSlides>1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MathType 6.0 Equation</vt:lpstr>
      <vt:lpstr>10.3 Evaluate and Graph Logarithmic 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10.2 Evaluate and Graph Exponential Functions</dc:title>
  <dc:creator>Melissa Stewart</dc:creator>
  <cp:lastModifiedBy>Ringel, Charles</cp:lastModifiedBy>
  <cp:revision>14</cp:revision>
  <dcterms:created xsi:type="dcterms:W3CDTF">2020-04-08T14:34:38Z</dcterms:created>
  <dcterms:modified xsi:type="dcterms:W3CDTF">2021-05-10T11:44:41Z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0x0101009DABFA15955A4A41B578FF65188B3E7A</vt:lpwstr>
  </property>
</Properties>
</file>