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70" d="100"/>
          <a:sy n="70" d="100"/>
        </p:scale>
        <p:origin x="5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52D4-A365-4F27-9D5C-0E62E8260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6E157-6109-4D68-A985-65502A467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19E27-C11C-4A55-A029-98BBFBC1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2B2EB-1894-4967-B39B-585C5B96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77D6F-A1A9-4D87-86ED-283FCFCF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63F48-A158-4799-8F2C-0F6EB045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34DC-7ED5-40AA-AD08-B40730699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79D4A-F803-47FD-B55F-7F6C0FCC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301C9-509B-484B-9F9D-B6B556591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38FBF-60FE-47BC-9D8A-3FDC10FC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6026E-6756-4C29-AB95-00C582ED0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F7E9E-28D2-4124-A8D1-F5D4329DB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30355-25AE-4E56-A85C-958101587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62268-3B8F-4C46-A673-A6699D6A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55135-993F-40EA-98A2-3C59B1DC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6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44B7-3D72-46B3-8428-59F52AF4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A630C-79B9-4F98-88D8-50761398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CB812-0B62-4262-BD33-116FCDF4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98015-7151-47B2-95DB-508ED4AAE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988D4-A45B-447D-81DA-5934C947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675B-B1B1-4A57-987D-8A71DE4C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982C9-AED9-4545-B7FA-046E906D5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FFE19-C5F5-4990-826D-A2449486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DF8E-9ED7-4828-81A6-F1345483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216A8-7F1F-49E2-AE9D-FD2D93AB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97A8-5D57-4DAD-8BF1-AAEAB27D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DC781-DBEE-4C48-8AC6-051F4B7B2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25F36-CCD8-469F-B8F4-C6243F036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85C10-4409-48DF-A446-7321F9B8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53F9C-ADDB-4383-8A2D-AAE5D88B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DD2D7-D634-4890-BDF1-17BA61DE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694A-2A26-4B8D-BE8E-C3DE1FE49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EAAFD-C6D9-4DD8-9295-674CFEDFE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4EE34-189C-46D5-899B-BB87C0F5C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7E73C-7B61-458B-ACF8-3140FD2E5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26DEA-B457-4568-8C05-B1E6CE241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CED07D-7E2F-4C15-AD72-3468316A8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E62186-59A0-4B29-9082-C8A964CF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564529-68DB-4EA4-B096-D2D0EA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CDDC-EA4F-413F-977A-104A7593D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236E3-DF75-47BE-B896-8CD37701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14C28-045C-4E86-BA13-BB2739C4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E1CB5-41C7-49B9-9FA4-4BFC37D7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9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78A15-899D-408B-B84B-045304B4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20659-5E67-4718-9BFB-1D80CB6F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F69CE-511F-49F2-B23E-ECE33448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9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DAED8-26E8-4145-B566-FB839928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FB602-BDC4-4FC3-9228-E872785C8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E03D2-A186-4150-96EC-0C91BFBA8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68459-0C8D-4F26-B887-352080E3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EE375-3528-45F4-8561-8C53B8E7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D8365-4B73-4425-AF75-67173B955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3901-D11C-4635-A71D-A47216AE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F1862-AF43-4AA2-AEB7-B69773939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AB1F5-13C5-446D-9BAF-8788687B4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0B32C-2F50-4DC0-B41F-444B4876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6A1AA-01D8-4ED6-8B2D-8AF2D643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A35F2-1A8F-4BEA-B202-4C6DE4EE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1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8656D6-200A-4731-900B-8CE0FC32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A21F9-BF9E-4995-BB2A-1DC113210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98F22-114A-45A9-BEAC-2FD708E49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7F863-371A-4940-A6A8-C4E7FE199FF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F0A0D-F259-4340-934C-AD33EECAC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3B889-AE45-4EFA-AA4F-AC55D5CED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3B5CC-4B29-48F2-B286-8E7A936B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70.wmf"/><Relationship Id="rId3" Type="http://schemas.openxmlformats.org/officeDocument/2006/relationships/image" Target="../media/image73.png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5" Type="http://schemas.openxmlformats.org/officeDocument/2006/relationships/image" Target="../media/image71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image" Target="../media/image12.png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image" Target="../media/image26.png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2.bin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5.pn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6.png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6.bin"/><Relationship Id="rId3" Type="http://schemas.openxmlformats.org/officeDocument/2006/relationships/image" Target="../media/image43.png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9.wmf"/><Relationship Id="rId4" Type="http://schemas.openxmlformats.org/officeDocument/2006/relationships/image" Target="../media/image44.png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8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5.wmf"/><Relationship Id="rId3" Type="http://schemas.openxmlformats.org/officeDocument/2006/relationships/image" Target="../media/image57.png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58.png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54.bin"/><Relationship Id="rId3" Type="http://schemas.openxmlformats.org/officeDocument/2006/relationships/image" Target="../media/image64.png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61.wmf"/><Relationship Id="rId4" Type="http://schemas.openxmlformats.org/officeDocument/2006/relationships/image" Target="../media/image65.png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6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E6C4-2C60-435E-BC66-5A6BFF1D1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10.1 Finding Composite and Inverse Functions</a:t>
            </a:r>
          </a:p>
        </p:txBody>
      </p:sp>
    </p:spTree>
    <p:extLst>
      <p:ext uri="{BB962C8B-B14F-4D97-AF65-F5344CB8AC3E}">
        <p14:creationId xmlns:p14="http://schemas.microsoft.com/office/powerpoint/2010/main" val="120266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08493B-D64D-4011-9872-7F20AEBF2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91" y="255943"/>
            <a:ext cx="6191957" cy="70477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703165"/>
              </p:ext>
            </p:extLst>
          </p:nvPr>
        </p:nvGraphicFramePr>
        <p:xfrm>
          <a:off x="3851204" y="783372"/>
          <a:ext cx="20066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4" imgW="761760" imgH="241200" progId="Equation.DSMT4">
                  <p:embed/>
                </p:oleObj>
              </mc:Choice>
              <mc:Fallback>
                <p:oleObj name="Equation" r:id="rId4" imgW="761760" imgH="24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51204" y="783372"/>
                        <a:ext cx="2006600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038512"/>
              </p:ext>
            </p:extLst>
          </p:nvPr>
        </p:nvGraphicFramePr>
        <p:xfrm>
          <a:off x="3851275" y="1443038"/>
          <a:ext cx="20066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6" imgW="761760" imgH="253800" progId="Equation.DSMT4">
                  <p:embed/>
                </p:oleObj>
              </mc:Choice>
              <mc:Fallback>
                <p:oleObj name="Equation" r:id="rId6" imgW="761760" imgH="2538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1275" y="1443038"/>
                        <a:ext cx="20066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071650"/>
              </p:ext>
            </p:extLst>
          </p:nvPr>
        </p:nvGraphicFramePr>
        <p:xfrm>
          <a:off x="3400425" y="2157413"/>
          <a:ext cx="290988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8" imgW="1104840" imgH="342720" progId="Equation.DSMT4">
                  <p:embed/>
                </p:oleObj>
              </mc:Choice>
              <mc:Fallback>
                <p:oleObj name="Equation" r:id="rId8" imgW="1104840" imgH="342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00425" y="2157413"/>
                        <a:ext cx="2909888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272617"/>
              </p:ext>
            </p:extLst>
          </p:nvPr>
        </p:nvGraphicFramePr>
        <p:xfrm>
          <a:off x="3917950" y="3138488"/>
          <a:ext cx="187325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10" imgW="711000" imgH="228600" progId="Equation.DSMT4">
                  <p:embed/>
                </p:oleObj>
              </mc:Choice>
              <mc:Fallback>
                <p:oleObj name="Equation" r:id="rId10" imgW="7110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17950" y="3138488"/>
                        <a:ext cx="1873250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756890"/>
              </p:ext>
            </p:extLst>
          </p:nvPr>
        </p:nvGraphicFramePr>
        <p:xfrm>
          <a:off x="3917950" y="3836988"/>
          <a:ext cx="187325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12" imgW="711000" imgH="228600" progId="Equation.DSMT4">
                  <p:embed/>
                </p:oleObj>
              </mc:Choice>
              <mc:Fallback>
                <p:oleObj name="Equation" r:id="rId12" imgW="7110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17950" y="3836988"/>
                        <a:ext cx="1873250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168558"/>
              </p:ext>
            </p:extLst>
          </p:nvPr>
        </p:nvGraphicFramePr>
        <p:xfrm>
          <a:off x="3917950" y="4691868"/>
          <a:ext cx="1706563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14" imgW="647640" imgH="419040" progId="Equation.DSMT4">
                  <p:embed/>
                </p:oleObj>
              </mc:Choice>
              <mc:Fallback>
                <p:oleObj name="Equation" r:id="rId14" imgW="64764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17950" y="4691868"/>
                        <a:ext cx="1706563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582410"/>
              </p:ext>
            </p:extLst>
          </p:nvPr>
        </p:nvGraphicFramePr>
        <p:xfrm>
          <a:off x="6525904" y="4691867"/>
          <a:ext cx="26098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6" imgW="990360" imgH="419040" progId="Equation.DSMT4">
                  <p:embed/>
                </p:oleObj>
              </mc:Choice>
              <mc:Fallback>
                <p:oleObj name="Equation" r:id="rId16" imgW="99036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25904" y="4691867"/>
                        <a:ext cx="2609850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99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CC0984-BD0F-4187-B79D-60B4F48DC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34" y="230188"/>
            <a:ext cx="8908021" cy="23059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B5D428-06FA-4639-A99E-79D8B7323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33" y="2540921"/>
            <a:ext cx="11480733" cy="58184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188415"/>
              </p:ext>
            </p:extLst>
          </p:nvPr>
        </p:nvGraphicFramePr>
        <p:xfrm>
          <a:off x="507048" y="3311985"/>
          <a:ext cx="30257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5" imgW="1574640" imgH="253800" progId="Equation.DSMT4">
                  <p:embed/>
                </p:oleObj>
              </mc:Choice>
              <mc:Fallback>
                <p:oleObj name="Equation" r:id="rId5" imgW="157464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7048" y="3311985"/>
                        <a:ext cx="3025775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407873"/>
              </p:ext>
            </p:extLst>
          </p:nvPr>
        </p:nvGraphicFramePr>
        <p:xfrm>
          <a:off x="507048" y="3893826"/>
          <a:ext cx="3098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7" imgW="1612800" imgH="253800" progId="Equation.DSMT4">
                  <p:embed/>
                </p:oleObj>
              </mc:Choice>
              <mc:Fallback>
                <p:oleObj name="Equation" r:id="rId7" imgW="161280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048" y="3893826"/>
                        <a:ext cx="3098800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350790"/>
              </p:ext>
            </p:extLst>
          </p:nvPr>
        </p:nvGraphicFramePr>
        <p:xfrm>
          <a:off x="652826" y="4476439"/>
          <a:ext cx="280511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9" imgW="1460160" imgH="253800" progId="Equation.DSMT4">
                  <p:embed/>
                </p:oleObj>
              </mc:Choice>
              <mc:Fallback>
                <p:oleObj name="Equation" r:id="rId9" imgW="146016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2826" y="4476439"/>
                        <a:ext cx="2805112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42677"/>
              </p:ext>
            </p:extLst>
          </p:nvPr>
        </p:nvGraphicFramePr>
        <p:xfrm>
          <a:off x="1054463" y="5006664"/>
          <a:ext cx="22939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11" imgW="1193760" imgH="253800" progId="Equation.DSMT4">
                  <p:embed/>
                </p:oleObj>
              </mc:Choice>
              <mc:Fallback>
                <p:oleObj name="Equation" r:id="rId11" imgW="119376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4463" y="5006664"/>
                        <a:ext cx="2293938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121361"/>
              </p:ext>
            </p:extLst>
          </p:nvPr>
        </p:nvGraphicFramePr>
        <p:xfrm>
          <a:off x="3871323" y="3311984"/>
          <a:ext cx="300196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13" imgW="1562040" imgH="253800" progId="Equation.DSMT4">
                  <p:embed/>
                </p:oleObj>
              </mc:Choice>
              <mc:Fallback>
                <p:oleObj name="Equation" r:id="rId13" imgW="156204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71323" y="3311984"/>
                        <a:ext cx="3001963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437961"/>
              </p:ext>
            </p:extLst>
          </p:nvPr>
        </p:nvGraphicFramePr>
        <p:xfrm>
          <a:off x="4042728" y="3951597"/>
          <a:ext cx="3098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15" imgW="1612800" imgH="253800" progId="Equation.DSMT4">
                  <p:embed/>
                </p:oleObj>
              </mc:Choice>
              <mc:Fallback>
                <p:oleObj name="Equation" r:id="rId15" imgW="161280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42728" y="3951597"/>
                        <a:ext cx="3098800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498672"/>
              </p:ext>
            </p:extLst>
          </p:nvPr>
        </p:nvGraphicFramePr>
        <p:xfrm>
          <a:off x="4188823" y="4474034"/>
          <a:ext cx="28067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17" imgW="1460160" imgH="253800" progId="Equation.DSMT4">
                  <p:embed/>
                </p:oleObj>
              </mc:Choice>
              <mc:Fallback>
                <p:oleObj name="Equation" r:id="rId17" imgW="146016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188823" y="4474034"/>
                        <a:ext cx="2806700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65300"/>
              </p:ext>
            </p:extLst>
          </p:nvPr>
        </p:nvGraphicFramePr>
        <p:xfrm>
          <a:off x="4352971" y="4996321"/>
          <a:ext cx="22939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19" imgW="1193760" imgH="253800" progId="Equation.DSMT4">
                  <p:embed/>
                </p:oleObj>
              </mc:Choice>
              <mc:Fallback>
                <p:oleObj name="Equation" r:id="rId19" imgW="1193760" imgH="2538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352971" y="4996321"/>
                        <a:ext cx="2293937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469456"/>
              </p:ext>
            </p:extLst>
          </p:nvPr>
        </p:nvGraphicFramePr>
        <p:xfrm>
          <a:off x="7630160" y="3313192"/>
          <a:ext cx="3392488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21" imgW="1765080" imgH="253800" progId="Equation.DSMT4">
                  <p:embed/>
                </p:oleObj>
              </mc:Choice>
              <mc:Fallback>
                <p:oleObj name="Equation" r:id="rId21" imgW="176508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630160" y="3313192"/>
                        <a:ext cx="3392488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412461"/>
              </p:ext>
            </p:extLst>
          </p:nvPr>
        </p:nvGraphicFramePr>
        <p:xfrm>
          <a:off x="8018991" y="3893827"/>
          <a:ext cx="36607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23" imgW="1904760" imgH="253800" progId="Equation.DSMT4">
                  <p:embed/>
                </p:oleObj>
              </mc:Choice>
              <mc:Fallback>
                <p:oleObj name="Equation" r:id="rId23" imgW="1904760" imgH="2538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018991" y="3893827"/>
                        <a:ext cx="3660775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914224"/>
              </p:ext>
            </p:extLst>
          </p:nvPr>
        </p:nvGraphicFramePr>
        <p:xfrm>
          <a:off x="8299450" y="4459288"/>
          <a:ext cx="30988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Equation" r:id="rId25" imgW="1612800" imgH="253800" progId="Equation.DSMT4">
                  <p:embed/>
                </p:oleObj>
              </mc:Choice>
              <mc:Fallback>
                <p:oleObj name="Equation" r:id="rId25" imgW="1612800" imgH="2538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299450" y="4459288"/>
                        <a:ext cx="3098800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28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2CC2CA-E26D-4D4E-AC2E-F57B621B4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69" y="343559"/>
            <a:ext cx="11759327" cy="570841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032346"/>
              </p:ext>
            </p:extLst>
          </p:nvPr>
        </p:nvGraphicFramePr>
        <p:xfrm>
          <a:off x="390208" y="1046367"/>
          <a:ext cx="317341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4" imgW="1650960" imgH="253800" progId="Equation.DSMT4">
                  <p:embed/>
                </p:oleObj>
              </mc:Choice>
              <mc:Fallback>
                <p:oleObj name="Equation" r:id="rId4" imgW="165096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208" y="1046367"/>
                        <a:ext cx="3173412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850745"/>
              </p:ext>
            </p:extLst>
          </p:nvPr>
        </p:nvGraphicFramePr>
        <p:xfrm>
          <a:off x="317183" y="1490867"/>
          <a:ext cx="35877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6" imgW="1866600" imgH="291960" progId="Equation.DSMT4">
                  <p:embed/>
                </p:oleObj>
              </mc:Choice>
              <mc:Fallback>
                <p:oleObj name="Equation" r:id="rId6" imgW="1866600" imgH="291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7183" y="1490867"/>
                        <a:ext cx="3587750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909576"/>
              </p:ext>
            </p:extLst>
          </p:nvPr>
        </p:nvGraphicFramePr>
        <p:xfrm>
          <a:off x="707708" y="2103642"/>
          <a:ext cx="28067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8" imgW="1460160" imgH="279360" progId="Equation.DSMT4">
                  <p:embed/>
                </p:oleObj>
              </mc:Choice>
              <mc:Fallback>
                <p:oleObj name="Equation" r:id="rId8" imgW="1460160" imgH="2793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7708" y="2103642"/>
                        <a:ext cx="2806700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91722"/>
              </p:ext>
            </p:extLst>
          </p:nvPr>
        </p:nvGraphicFramePr>
        <p:xfrm>
          <a:off x="1085533" y="2657680"/>
          <a:ext cx="20494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10" imgW="1066680" imgH="253800" progId="Equation.DSMT4">
                  <p:embed/>
                </p:oleObj>
              </mc:Choice>
              <mc:Fallback>
                <p:oleObj name="Equation" r:id="rId10" imgW="106668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85533" y="2657680"/>
                        <a:ext cx="2049462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038733"/>
              </p:ext>
            </p:extLst>
          </p:nvPr>
        </p:nvGraphicFramePr>
        <p:xfrm>
          <a:off x="4595314" y="1046367"/>
          <a:ext cx="31496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12" imgW="1638000" imgH="253800" progId="Equation.DSMT4">
                  <p:embed/>
                </p:oleObj>
              </mc:Choice>
              <mc:Fallback>
                <p:oleObj name="Equation" r:id="rId12" imgW="163800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95314" y="1046367"/>
                        <a:ext cx="3149600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71255"/>
              </p:ext>
            </p:extLst>
          </p:nvPr>
        </p:nvGraphicFramePr>
        <p:xfrm>
          <a:off x="4535488" y="1568450"/>
          <a:ext cx="35655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14" imgW="1854000" imgH="330120" progId="Equation.DSMT4">
                  <p:embed/>
                </p:oleObj>
              </mc:Choice>
              <mc:Fallback>
                <p:oleObj name="Equation" r:id="rId14" imgW="1854000" imgH="33012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35488" y="1568450"/>
                        <a:ext cx="3565525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936787"/>
              </p:ext>
            </p:extLst>
          </p:nvPr>
        </p:nvGraphicFramePr>
        <p:xfrm>
          <a:off x="4902200" y="2192338"/>
          <a:ext cx="28321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16" imgW="1473120" imgH="253800" progId="Equation.DSMT4">
                  <p:embed/>
                </p:oleObj>
              </mc:Choice>
              <mc:Fallback>
                <p:oleObj name="Equation" r:id="rId16" imgW="147312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902200" y="2192338"/>
                        <a:ext cx="2832100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199407"/>
              </p:ext>
            </p:extLst>
          </p:nvPr>
        </p:nvGraphicFramePr>
        <p:xfrm>
          <a:off x="5292725" y="2668588"/>
          <a:ext cx="2051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18" imgW="1066680" imgH="253800" progId="Equation.DSMT4">
                  <p:embed/>
                </p:oleObj>
              </mc:Choice>
              <mc:Fallback>
                <p:oleObj name="Equation" r:id="rId18" imgW="106668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292725" y="2668588"/>
                        <a:ext cx="2051050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148486"/>
              </p:ext>
            </p:extLst>
          </p:nvPr>
        </p:nvGraphicFramePr>
        <p:xfrm>
          <a:off x="8623300" y="1060450"/>
          <a:ext cx="302736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tion" r:id="rId20" imgW="1574640" imgH="253800" progId="Equation.DSMT4">
                  <p:embed/>
                </p:oleObj>
              </mc:Choice>
              <mc:Fallback>
                <p:oleObj name="Equation" r:id="rId20" imgW="1574640" imgH="2538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623300" y="1060450"/>
                        <a:ext cx="3027363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93817"/>
              </p:ext>
            </p:extLst>
          </p:nvPr>
        </p:nvGraphicFramePr>
        <p:xfrm>
          <a:off x="8637588" y="1584325"/>
          <a:ext cx="327183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22" imgW="1701720" imgH="355320" progId="Equation.DSMT4">
                  <p:embed/>
                </p:oleObj>
              </mc:Choice>
              <mc:Fallback>
                <p:oleObj name="Equation" r:id="rId22" imgW="1701720" imgH="3553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637588" y="1584325"/>
                        <a:ext cx="3271837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184129"/>
              </p:ext>
            </p:extLst>
          </p:nvPr>
        </p:nvGraphicFramePr>
        <p:xfrm>
          <a:off x="9029700" y="2181225"/>
          <a:ext cx="25146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24" imgW="1307880" imgH="279360" progId="Equation.DSMT4">
                  <p:embed/>
                </p:oleObj>
              </mc:Choice>
              <mc:Fallback>
                <p:oleObj name="Equation" r:id="rId24" imgW="1307880" imgH="2793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9029700" y="2181225"/>
                        <a:ext cx="2514600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432732"/>
              </p:ext>
            </p:extLst>
          </p:nvPr>
        </p:nvGraphicFramePr>
        <p:xfrm>
          <a:off x="9308306" y="2700974"/>
          <a:ext cx="1930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26" imgW="1002960" imgH="253800" progId="Equation.DSMT4">
                  <p:embed/>
                </p:oleObj>
              </mc:Choice>
              <mc:Fallback>
                <p:oleObj name="Equation" r:id="rId26" imgW="1002960" imgH="2538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9308306" y="2700974"/>
                        <a:ext cx="19304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740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F7B021-547B-4499-99E2-84E9CA0C45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400" y="365124"/>
            <a:ext cx="10532628" cy="11358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1C0403-E17F-48F3-AA65-2E57F1045C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400" y="1558145"/>
            <a:ext cx="11925600" cy="87327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31943"/>
              </p:ext>
            </p:extLst>
          </p:nvPr>
        </p:nvGraphicFramePr>
        <p:xfrm>
          <a:off x="543062" y="2431416"/>
          <a:ext cx="2662237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5" imgW="1384200" imgH="888840" progId="Equation.DSMT4">
                  <p:embed/>
                </p:oleObj>
              </mc:Choice>
              <mc:Fallback>
                <p:oleObj name="Equation" r:id="rId5" imgW="1384200" imgH="8888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062" y="2431416"/>
                        <a:ext cx="2662237" cy="182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610437"/>
              </p:ext>
            </p:extLst>
          </p:nvPr>
        </p:nvGraphicFramePr>
        <p:xfrm>
          <a:off x="543062" y="4352971"/>
          <a:ext cx="3028950" cy="224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7" imgW="1574640" imgH="1091880" progId="Equation.DSMT4">
                  <p:embed/>
                </p:oleObj>
              </mc:Choice>
              <mc:Fallback>
                <p:oleObj name="Equation" r:id="rId7" imgW="1574640" imgH="1091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3062" y="4352971"/>
                        <a:ext cx="3028950" cy="224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474132"/>
              </p:ext>
            </p:extLst>
          </p:nvPr>
        </p:nvGraphicFramePr>
        <p:xfrm>
          <a:off x="8136791" y="2479381"/>
          <a:ext cx="2662237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9" imgW="1384200" imgH="888840" progId="Equation.DSMT4">
                  <p:embed/>
                </p:oleObj>
              </mc:Choice>
              <mc:Fallback>
                <p:oleObj name="Equation" r:id="rId9" imgW="1384200" imgH="888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36791" y="2479381"/>
                        <a:ext cx="2662237" cy="182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698228"/>
              </p:ext>
            </p:extLst>
          </p:nvPr>
        </p:nvGraphicFramePr>
        <p:xfrm>
          <a:off x="8173302" y="4462054"/>
          <a:ext cx="2589213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11" imgW="1346040" imgH="1091880" progId="Equation.DSMT4">
                  <p:embed/>
                </p:oleObj>
              </mc:Choice>
              <mc:Fallback>
                <p:oleObj name="Equation" r:id="rId11" imgW="1346040" imgH="1091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173302" y="4462054"/>
                        <a:ext cx="2589213" cy="224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16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2AF7CE-6364-422D-896F-161EAA457F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88886"/>
            <a:ext cx="11466905" cy="1153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B6E237-5796-4F84-A621-5BFFE382A8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75" y="1242204"/>
            <a:ext cx="9955203" cy="4554747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>
            <a:off x="2098623" y="2191602"/>
            <a:ext cx="13063" cy="3605349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181628" y="2191601"/>
            <a:ext cx="13063" cy="3605349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746783"/>
              </p:ext>
            </p:extLst>
          </p:nvPr>
        </p:nvGraphicFramePr>
        <p:xfrm>
          <a:off x="2946843" y="6069767"/>
          <a:ext cx="5381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5" imgW="279360" imgH="177480" progId="Equation.DSMT4">
                  <p:embed/>
                </p:oleObj>
              </mc:Choice>
              <mc:Fallback>
                <p:oleObj name="Equation" r:id="rId5" imgW="27936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46843" y="6069767"/>
                        <a:ext cx="538162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187774"/>
              </p:ext>
            </p:extLst>
          </p:nvPr>
        </p:nvGraphicFramePr>
        <p:xfrm>
          <a:off x="3773800" y="6069767"/>
          <a:ext cx="5381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7" imgW="279360" imgH="177480" progId="Equation.DSMT4">
                  <p:embed/>
                </p:oleObj>
              </mc:Choice>
              <mc:Fallback>
                <p:oleObj name="Equation" r:id="rId7" imgW="2793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73800" y="6069767"/>
                        <a:ext cx="538162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668719"/>
              </p:ext>
            </p:extLst>
          </p:nvPr>
        </p:nvGraphicFramePr>
        <p:xfrm>
          <a:off x="6756843" y="6069766"/>
          <a:ext cx="5381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8" imgW="279360" imgH="177480" progId="Equation.DSMT4">
                  <p:embed/>
                </p:oleObj>
              </mc:Choice>
              <mc:Fallback>
                <p:oleObj name="Equation" r:id="rId8" imgW="2793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56843" y="6069766"/>
                        <a:ext cx="538162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353544"/>
              </p:ext>
            </p:extLst>
          </p:nvPr>
        </p:nvGraphicFramePr>
        <p:xfrm>
          <a:off x="7977188" y="6069013"/>
          <a:ext cx="4651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9" imgW="241200" imgH="177480" progId="Equation.DSMT4">
                  <p:embed/>
                </p:oleObj>
              </mc:Choice>
              <mc:Fallback>
                <p:oleObj name="Equation" r:id="rId9" imgW="2412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77188" y="6069013"/>
                        <a:ext cx="465137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1686473" y="2315251"/>
            <a:ext cx="4174653" cy="0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122429" y="2315251"/>
            <a:ext cx="4174653" cy="0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54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5.55112E-17 L -0.00378 0.427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2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59259E-6 L 0.25 2.59259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5.55112E-17 L -0.00378 0.4270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2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693014-9E09-49BE-9BD5-3E6E06FBF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57" y="188083"/>
            <a:ext cx="11266715" cy="1460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8DC075-2B4F-4C6F-90F3-85998267B0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757" y="1838564"/>
            <a:ext cx="11811968" cy="45606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851748"/>
              </p:ext>
            </p:extLst>
          </p:nvPr>
        </p:nvGraphicFramePr>
        <p:xfrm>
          <a:off x="4447841" y="2484606"/>
          <a:ext cx="31067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5" imgW="1612800" imgH="253800" progId="Equation.DSMT4">
                  <p:embed/>
                </p:oleObj>
              </mc:Choice>
              <mc:Fallback>
                <p:oleObj name="Equation" r:id="rId5" imgW="161280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7841" y="2484606"/>
                        <a:ext cx="3106737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625097"/>
              </p:ext>
            </p:extLst>
          </p:nvPr>
        </p:nvGraphicFramePr>
        <p:xfrm>
          <a:off x="2316163" y="2484606"/>
          <a:ext cx="1218762" cy="467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7" imgW="495000" imgH="177480" progId="Equation.DSMT4">
                  <p:embed/>
                </p:oleObj>
              </mc:Choice>
              <mc:Fallback>
                <p:oleObj name="Equation" r:id="rId7" imgW="4950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16163" y="2484606"/>
                        <a:ext cx="1218762" cy="467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26180"/>
              </p:ext>
            </p:extLst>
          </p:nvPr>
        </p:nvGraphicFramePr>
        <p:xfrm>
          <a:off x="2274716" y="3675598"/>
          <a:ext cx="1629752" cy="942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9" imgW="749160" imgH="406080" progId="Equation.DSMT4">
                  <p:embed/>
                </p:oleObj>
              </mc:Choice>
              <mc:Fallback>
                <p:oleObj name="Equation" r:id="rId9" imgW="749160" imgH="4060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74716" y="3675598"/>
                        <a:ext cx="1629752" cy="942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53993"/>
              </p:ext>
            </p:extLst>
          </p:nvPr>
        </p:nvGraphicFramePr>
        <p:xfrm>
          <a:off x="4447841" y="3885707"/>
          <a:ext cx="11985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1" imgW="622080" imgH="253800" progId="Equation.DSMT4">
                  <p:embed/>
                </p:oleObj>
              </mc:Choice>
              <mc:Fallback>
                <p:oleObj name="Equation" r:id="rId11" imgW="62208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47841" y="3885707"/>
                        <a:ext cx="1198562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510128"/>
              </p:ext>
            </p:extLst>
          </p:nvPr>
        </p:nvGraphicFramePr>
        <p:xfrm>
          <a:off x="2316163" y="4870450"/>
          <a:ext cx="154781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3" imgW="711000" imgH="406080" progId="Equation.DSMT4">
                  <p:embed/>
                </p:oleObj>
              </mc:Choice>
              <mc:Fallback>
                <p:oleObj name="Equation" r:id="rId13" imgW="711000" imgH="4060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16163" y="4870450"/>
                        <a:ext cx="1547812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437138"/>
              </p:ext>
            </p:extLst>
          </p:nvPr>
        </p:nvGraphicFramePr>
        <p:xfrm>
          <a:off x="4471988" y="5080000"/>
          <a:ext cx="1149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5" imgW="596880" imgH="253800" progId="Equation.DSMT4">
                  <p:embed/>
                </p:oleObj>
              </mc:Choice>
              <mc:Fallback>
                <p:oleObj name="Equation" r:id="rId15" imgW="59688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71988" y="5080000"/>
                        <a:ext cx="1149350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37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3ED487-A40B-48BB-BD0B-96C164D06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14" y="192067"/>
            <a:ext cx="10389871" cy="377515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082336"/>
              </p:ext>
            </p:extLst>
          </p:nvPr>
        </p:nvGraphicFramePr>
        <p:xfrm>
          <a:off x="3206532" y="3895725"/>
          <a:ext cx="46958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4" imgW="2438280" imgH="253800" progId="Equation.DSMT4">
                  <p:embed/>
                </p:oleObj>
              </mc:Choice>
              <mc:Fallback>
                <p:oleObj name="Equation" r:id="rId4" imgW="243828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6532" y="3895725"/>
                        <a:ext cx="4695825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240963"/>
              </p:ext>
            </p:extLst>
          </p:nvPr>
        </p:nvGraphicFramePr>
        <p:xfrm>
          <a:off x="1408004" y="3895725"/>
          <a:ext cx="14684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6" imgW="596880" imgH="177480" progId="Equation.DSMT4">
                  <p:embed/>
                </p:oleObj>
              </mc:Choice>
              <mc:Fallback>
                <p:oleObj name="Equation" r:id="rId6" imgW="5968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08004" y="3895725"/>
                        <a:ext cx="1468437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058588"/>
              </p:ext>
            </p:extLst>
          </p:nvPr>
        </p:nvGraphicFramePr>
        <p:xfrm>
          <a:off x="3204944" y="4580692"/>
          <a:ext cx="469741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8" imgW="2438280" imgH="253800" progId="Equation.DSMT4">
                  <p:embed/>
                </p:oleObj>
              </mc:Choice>
              <mc:Fallback>
                <p:oleObj name="Equation" r:id="rId8" imgW="243828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04944" y="4580692"/>
                        <a:ext cx="4697413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039750"/>
              </p:ext>
            </p:extLst>
          </p:nvPr>
        </p:nvGraphicFramePr>
        <p:xfrm>
          <a:off x="1657679" y="4580692"/>
          <a:ext cx="1218762" cy="467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0" imgW="495000" imgH="177480" progId="Equation.DSMT4">
                  <p:embed/>
                </p:oleObj>
              </mc:Choice>
              <mc:Fallback>
                <p:oleObj name="Equation" r:id="rId10" imgW="4950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57679" y="4580692"/>
                        <a:ext cx="1218762" cy="467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5719982" y="3636938"/>
            <a:ext cx="204568" cy="2587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09523" y="3089250"/>
            <a:ext cx="204568" cy="2587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9513" y="2564569"/>
            <a:ext cx="204568" cy="2587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89741" y="2322143"/>
            <a:ext cx="204568" cy="2587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49224" y="1549190"/>
            <a:ext cx="204568" cy="2587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805377" y="1648047"/>
            <a:ext cx="1850065" cy="2158409"/>
          </a:xfrm>
          <a:custGeom>
            <a:avLst/>
            <a:gdLst>
              <a:gd name="connsiteX0" fmla="*/ 0 w 1850065"/>
              <a:gd name="connsiteY0" fmla="*/ 2158409 h 2158409"/>
              <a:gd name="connsiteX1" fmla="*/ 489097 w 1850065"/>
              <a:gd name="connsiteY1" fmla="*/ 1584251 h 2158409"/>
              <a:gd name="connsiteX2" fmla="*/ 765544 w 1850065"/>
              <a:gd name="connsiteY2" fmla="*/ 999460 h 2158409"/>
              <a:gd name="connsiteX3" fmla="*/ 1307804 w 1850065"/>
              <a:gd name="connsiteY3" fmla="*/ 765544 h 2158409"/>
              <a:gd name="connsiteX4" fmla="*/ 1850065 w 1850065"/>
              <a:gd name="connsiteY4" fmla="*/ 0 h 2158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0065" h="2158409">
                <a:moveTo>
                  <a:pt x="0" y="2158409"/>
                </a:moveTo>
                <a:lnTo>
                  <a:pt x="489097" y="1584251"/>
                </a:lnTo>
                <a:lnTo>
                  <a:pt x="765544" y="999460"/>
                </a:lnTo>
                <a:lnTo>
                  <a:pt x="1307804" y="765544"/>
                </a:lnTo>
                <a:lnTo>
                  <a:pt x="1850065" y="0"/>
                </a:lnTo>
              </a:path>
            </a:pathLst>
          </a:custGeom>
          <a:noFill/>
          <a:ln w="38100">
            <a:solidFill>
              <a:srgbClr val="FF0000"/>
            </a:solidFill>
            <a:headEnd type="triangle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2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12A9B4F-EC64-4689-B0DC-51EBADA27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655"/>
            <a:ext cx="9743377" cy="20332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3A7D6B-080B-4B0D-AF70-2B35EB4978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78238"/>
            <a:ext cx="8091998" cy="71400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764919"/>
              </p:ext>
            </p:extLst>
          </p:nvPr>
        </p:nvGraphicFramePr>
        <p:xfrm>
          <a:off x="1653227" y="2992239"/>
          <a:ext cx="175736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5" imgW="914400" imgH="253800" progId="Equation.DSMT4">
                  <p:embed/>
                </p:oleObj>
              </mc:Choice>
              <mc:Fallback>
                <p:oleObj name="Equation" r:id="rId5" imgW="91440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3227" y="2992239"/>
                        <a:ext cx="1757363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166024"/>
              </p:ext>
            </p:extLst>
          </p:nvPr>
        </p:nvGraphicFramePr>
        <p:xfrm>
          <a:off x="1555595" y="3610259"/>
          <a:ext cx="19526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7" imgW="1015920" imgH="419040" progId="Equation.DSMT4">
                  <p:embed/>
                </p:oleObj>
              </mc:Choice>
              <mc:Fallback>
                <p:oleObj name="Equation" r:id="rId7" imgW="101592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55595" y="3610259"/>
                        <a:ext cx="1952625" cy="86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273032"/>
              </p:ext>
            </p:extLst>
          </p:nvPr>
        </p:nvGraphicFramePr>
        <p:xfrm>
          <a:off x="1714889" y="4568004"/>
          <a:ext cx="10239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14889" y="4568004"/>
                        <a:ext cx="1023937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707829"/>
              </p:ext>
            </p:extLst>
          </p:nvPr>
        </p:nvGraphicFramePr>
        <p:xfrm>
          <a:off x="1857375" y="5734050"/>
          <a:ext cx="6826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1" imgW="355320" imgH="139680" progId="Equation.DSMT4">
                  <p:embed/>
                </p:oleObj>
              </mc:Choice>
              <mc:Fallback>
                <p:oleObj name="Equation" r:id="rId11" imgW="355320" imgH="1396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57375" y="5734050"/>
                        <a:ext cx="682625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418518"/>
              </p:ext>
            </p:extLst>
          </p:nvPr>
        </p:nvGraphicFramePr>
        <p:xfrm>
          <a:off x="4698953" y="2992239"/>
          <a:ext cx="175736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3" imgW="914400" imgH="253800" progId="Equation.DSMT4">
                  <p:embed/>
                </p:oleObj>
              </mc:Choice>
              <mc:Fallback>
                <p:oleObj name="Equation" r:id="rId13" imgW="91440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98953" y="2992239"/>
                        <a:ext cx="1757363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875868"/>
              </p:ext>
            </p:extLst>
          </p:nvPr>
        </p:nvGraphicFramePr>
        <p:xfrm>
          <a:off x="4649788" y="3687763"/>
          <a:ext cx="205105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5" imgW="1066680" imgH="431640" progId="Equation.DSMT4">
                  <p:embed/>
                </p:oleObj>
              </mc:Choice>
              <mc:Fallback>
                <p:oleObj name="Equation" r:id="rId15" imgW="106668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49788" y="3687763"/>
                        <a:ext cx="2051050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445912"/>
              </p:ext>
            </p:extLst>
          </p:nvPr>
        </p:nvGraphicFramePr>
        <p:xfrm>
          <a:off x="4954588" y="4886325"/>
          <a:ext cx="15382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7" imgW="799920" imgH="177480" progId="Equation.DSMT4">
                  <p:embed/>
                </p:oleObj>
              </mc:Choice>
              <mc:Fallback>
                <p:oleObj name="Equation" r:id="rId17" imgW="7999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54588" y="4886325"/>
                        <a:ext cx="1538287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795691"/>
              </p:ext>
            </p:extLst>
          </p:nvPr>
        </p:nvGraphicFramePr>
        <p:xfrm>
          <a:off x="5069799" y="5734050"/>
          <a:ext cx="6826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9" imgW="355320" imgH="139680" progId="Equation.DSMT4">
                  <p:embed/>
                </p:oleObj>
              </mc:Choice>
              <mc:Fallback>
                <p:oleObj name="Equation" r:id="rId19" imgW="355320" imgH="139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69799" y="5734050"/>
                        <a:ext cx="682625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30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F35582-3EE9-485C-B7CC-3A3556257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45" y="4726"/>
            <a:ext cx="7781628" cy="29972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C436A0-84D2-495F-9925-E28262774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45" y="3060724"/>
            <a:ext cx="4960170" cy="51758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6900"/>
              </p:ext>
            </p:extLst>
          </p:nvPr>
        </p:nvGraphicFramePr>
        <p:xfrm>
          <a:off x="3152103" y="3524392"/>
          <a:ext cx="17383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52103" y="3524392"/>
                        <a:ext cx="1738312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879430"/>
              </p:ext>
            </p:extLst>
          </p:nvPr>
        </p:nvGraphicFramePr>
        <p:xfrm>
          <a:off x="3152103" y="4095892"/>
          <a:ext cx="17383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52103" y="4095892"/>
                        <a:ext cx="1738312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49229"/>
              </p:ext>
            </p:extLst>
          </p:nvPr>
        </p:nvGraphicFramePr>
        <p:xfrm>
          <a:off x="2988330" y="4613476"/>
          <a:ext cx="17383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8330" y="4613476"/>
                        <a:ext cx="1738312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482498"/>
              </p:ext>
            </p:extLst>
          </p:nvPr>
        </p:nvGraphicFramePr>
        <p:xfrm>
          <a:off x="3152103" y="5184976"/>
          <a:ext cx="15716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1" imgW="596880" imgH="393480" progId="Equation.DSMT4">
                  <p:embed/>
                </p:oleObj>
              </mc:Choice>
              <mc:Fallback>
                <p:oleObj name="Equation" r:id="rId11" imgW="59688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52103" y="5184976"/>
                        <a:ext cx="1571625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162861"/>
              </p:ext>
            </p:extLst>
          </p:nvPr>
        </p:nvGraphicFramePr>
        <p:xfrm>
          <a:off x="5514975" y="5170488"/>
          <a:ext cx="247491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3" imgW="939600" imgH="393480" progId="Equation.DSMT4">
                  <p:embed/>
                </p:oleObj>
              </mc:Choice>
              <mc:Fallback>
                <p:oleObj name="Equation" r:id="rId13" imgW="9396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514975" y="5170488"/>
                        <a:ext cx="2474913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619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6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MathType 6.0 Equation</vt:lpstr>
      <vt:lpstr>10.1 Finding Composite and Inverse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 Finding Composite and Inverse Functions</dc:title>
  <dc:creator>Melissa Stewart</dc:creator>
  <cp:lastModifiedBy>Ringel, Charles</cp:lastModifiedBy>
  <cp:revision>22</cp:revision>
  <dcterms:created xsi:type="dcterms:W3CDTF">2020-04-08T14:19:54Z</dcterms:created>
  <dcterms:modified xsi:type="dcterms:W3CDTF">2020-04-21T17:27:15Z</dcterms:modified>
</cp:coreProperties>
</file>