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52D4-A365-4F27-9D5C-0E62E8260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6E157-6109-4D68-A985-65502A467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19E27-C11C-4A55-A029-98BBFBC1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2B2EB-1894-4967-B39B-585C5B96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77D6F-A1A9-4D87-86ED-283FCFCF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63F48-A158-4799-8F2C-0F6EB045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34DC-7ED5-40AA-AD08-B40730699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79D4A-F803-47FD-B55F-7F6C0FCC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301C9-509B-484B-9F9D-B6B556591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38FBF-60FE-47BC-9D8A-3FDC10FC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6026E-6756-4C29-AB95-00C582ED0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F7E9E-28D2-4124-A8D1-F5D4329DB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30355-25AE-4E56-A85C-958101587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62268-3B8F-4C46-A673-A6699D6A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55135-993F-40EA-98A2-3C59B1DC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6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44B7-3D72-46B3-8428-59F52AF4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A630C-79B9-4F98-88D8-50761398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CB812-0B62-4262-BD33-116FCDF4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98015-7151-47B2-95DB-508ED4AAE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988D4-A45B-447D-81DA-5934C947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675B-B1B1-4A57-987D-8A71DE4C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982C9-AED9-4545-B7FA-046E906D5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FFE19-C5F5-4990-826D-A2449486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DF8E-9ED7-4828-81A6-F1345483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216A8-7F1F-49E2-AE9D-FD2D93AB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97A8-5D57-4DAD-8BF1-AAEAB27D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DC781-DBEE-4C48-8AC6-051F4B7B2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25F36-CCD8-469F-B8F4-C6243F036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85C10-4409-48DF-A446-7321F9B8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53F9C-ADDB-4383-8A2D-AAE5D88B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DD2D7-D634-4890-BDF1-17BA61DE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694A-2A26-4B8D-BE8E-C3DE1FE49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EAAFD-C6D9-4DD8-9295-674CFEDFE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4EE34-189C-46D5-899B-BB87C0F5C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7E73C-7B61-458B-ACF8-3140FD2E5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26DEA-B457-4568-8C05-B1E6CE241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CED07D-7E2F-4C15-AD72-3468316A8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E62186-59A0-4B29-9082-C8A964CF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564529-68DB-4EA4-B096-D2D0EA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CDDC-EA4F-413F-977A-104A7593D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236E3-DF75-47BE-B896-8CD37701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14C28-045C-4E86-BA13-BB2739C4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E1CB5-41C7-49B9-9FA4-4BFC37D7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9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78A15-899D-408B-B84B-045304B4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20659-5E67-4718-9BFB-1D80CB6F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F69CE-511F-49F2-B23E-ECE33448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9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DAED8-26E8-4145-B566-FB839928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FB602-BDC4-4FC3-9228-E872785C8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E03D2-A186-4150-96EC-0C91BFBA8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68459-0C8D-4F26-B887-352080E3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EE375-3528-45F4-8561-8C53B8E7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D8365-4B73-4425-AF75-67173B955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3901-D11C-4635-A71D-A47216AE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F1862-AF43-4AA2-AEB7-B69773939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AB1F5-13C5-446D-9BAF-8788687B4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0B32C-2F50-4DC0-B41F-444B4876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6A1AA-01D8-4ED6-8B2D-8AF2D643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A35F2-1A8F-4BEA-B202-4C6DE4EE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1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8656D6-200A-4731-900B-8CE0FC32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A21F9-BF9E-4995-BB2A-1DC113210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98F22-114A-45A9-BEAC-2FD708E49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7F863-371A-4940-A6A8-C4E7FE199FF2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F0A0D-F259-4340-934C-AD33EECAC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3B889-AE45-4EFA-AA4F-AC55D5CED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5" Type="http://schemas.openxmlformats.org/officeDocument/2006/relationships/image" Target="../media/image11.png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11" Type="http://schemas.openxmlformats.org/officeDocument/2006/relationships/image" Target="../media/image18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21.png"/><Relationship Id="rId9" Type="http://schemas.openxmlformats.org/officeDocument/2006/relationships/image" Target="../media/image17.wmf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E6C4-2C60-435E-BC66-5A6BFF1D1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10.4 Use the Properties of Logarithms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6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163477"/>
            <a:ext cx="11592745" cy="4315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777" y="591070"/>
            <a:ext cx="3481891" cy="7450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417" y="1252045"/>
            <a:ext cx="2622165" cy="8597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8982" y="1877434"/>
            <a:ext cx="1485762" cy="10103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462" y="2959016"/>
            <a:ext cx="11707675" cy="4893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61856" y="3448365"/>
            <a:ext cx="3486334" cy="751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6086" y="4224346"/>
            <a:ext cx="3576496" cy="7663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82041" y="4985695"/>
            <a:ext cx="2524586" cy="81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9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09" y="142382"/>
            <a:ext cx="10938239" cy="22434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09" y="2549087"/>
            <a:ext cx="11163575" cy="709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799" y="3258207"/>
            <a:ext cx="5672794" cy="5412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0448" y="3761411"/>
            <a:ext cx="1996134" cy="8959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2363" y="4731161"/>
            <a:ext cx="1832303" cy="8588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2363" y="5508570"/>
            <a:ext cx="1955031" cy="116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81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275272"/>
              </p:ext>
            </p:extLst>
          </p:nvPr>
        </p:nvGraphicFramePr>
        <p:xfrm>
          <a:off x="5429249" y="2488161"/>
          <a:ext cx="96996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" name="Equation" r:id="rId3" imgW="368280" imgH="228600" progId="Equation.DSMT4">
                  <p:embed/>
                </p:oleObj>
              </mc:Choice>
              <mc:Fallback>
                <p:oleObj name="Equation" r:id="rId3" imgW="3682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9249" y="2488161"/>
                        <a:ext cx="969963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654" y="673646"/>
            <a:ext cx="10867550" cy="10290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8247" y="1837995"/>
            <a:ext cx="7974749" cy="705507"/>
          </a:xfrm>
          <a:prstGeom prst="rect">
            <a:avLst/>
          </a:prstGeom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912987"/>
              </p:ext>
            </p:extLst>
          </p:nvPr>
        </p:nvGraphicFramePr>
        <p:xfrm>
          <a:off x="5477916" y="4052073"/>
          <a:ext cx="1003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" name="Equation" r:id="rId7" imgW="380880" imgH="203040" progId="Equation.DSMT4">
                  <p:embed/>
                </p:oleObj>
              </mc:Choice>
              <mc:Fallback>
                <p:oleObj name="Equation" r:id="rId7" imgW="38088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77916" y="4052073"/>
                        <a:ext cx="1003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86232"/>
              </p:ext>
            </p:extLst>
          </p:nvPr>
        </p:nvGraphicFramePr>
        <p:xfrm>
          <a:off x="5477916" y="3262069"/>
          <a:ext cx="15716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" name="Equation" r:id="rId9" imgW="596880" imgH="228600" progId="Equation.DSMT4">
                  <p:embed/>
                </p:oleObj>
              </mc:Choice>
              <mc:Fallback>
                <p:oleObj name="Equation" r:id="rId9" imgW="59688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77916" y="3262069"/>
                        <a:ext cx="1571625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744181"/>
              </p:ext>
            </p:extLst>
          </p:nvPr>
        </p:nvGraphicFramePr>
        <p:xfrm>
          <a:off x="5543771" y="4770640"/>
          <a:ext cx="936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43771" y="4770640"/>
                        <a:ext cx="93662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641888"/>
              </p:ext>
            </p:extLst>
          </p:nvPr>
        </p:nvGraphicFramePr>
        <p:xfrm>
          <a:off x="5429249" y="5493462"/>
          <a:ext cx="157321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Equation" r:id="rId13" imgW="596880" imgH="228600" progId="Equation.DSMT4">
                  <p:embed/>
                </p:oleObj>
              </mc:Choice>
              <mc:Fallback>
                <p:oleObj name="Equation" r:id="rId13" imgW="59688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29249" y="5493462"/>
                        <a:ext cx="1573213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385486"/>
              </p:ext>
            </p:extLst>
          </p:nvPr>
        </p:nvGraphicFramePr>
        <p:xfrm>
          <a:off x="7970838" y="2633663"/>
          <a:ext cx="103663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Equation" r:id="rId15" imgW="393480" imgH="228600" progId="Equation.DSMT4">
                  <p:embed/>
                </p:oleObj>
              </mc:Choice>
              <mc:Fallback>
                <p:oleObj name="Equation" r:id="rId15" imgW="39348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70838" y="2633663"/>
                        <a:ext cx="1036637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867990"/>
              </p:ext>
            </p:extLst>
          </p:nvPr>
        </p:nvGraphicFramePr>
        <p:xfrm>
          <a:off x="7970838" y="3276600"/>
          <a:ext cx="16732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Equation" r:id="rId17" imgW="634680" imgH="228600" progId="Equation.DSMT4">
                  <p:embed/>
                </p:oleObj>
              </mc:Choice>
              <mc:Fallback>
                <p:oleObj name="Equation" r:id="rId17" imgW="634680" imgH="2286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70838" y="3276600"/>
                        <a:ext cx="1673225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79126"/>
              </p:ext>
            </p:extLst>
          </p:nvPr>
        </p:nvGraphicFramePr>
        <p:xfrm>
          <a:off x="8124825" y="4081463"/>
          <a:ext cx="11033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" name="Equation" r:id="rId19" imgW="419040" imgH="203040" progId="Equation.DSMT4">
                  <p:embed/>
                </p:oleObj>
              </mc:Choice>
              <mc:Fallback>
                <p:oleObj name="Equation" r:id="rId19" imgW="41904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124825" y="4081463"/>
                        <a:ext cx="1103313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435666"/>
              </p:ext>
            </p:extLst>
          </p:nvPr>
        </p:nvGraphicFramePr>
        <p:xfrm>
          <a:off x="8158163" y="4814888"/>
          <a:ext cx="8699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" name="Equation" r:id="rId21" imgW="330120" imgH="177480" progId="Equation.DSMT4">
                  <p:embed/>
                </p:oleObj>
              </mc:Choice>
              <mc:Fallback>
                <p:oleObj name="Equation" r:id="rId21" imgW="33012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158163" y="4814888"/>
                        <a:ext cx="869950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345858"/>
              </p:ext>
            </p:extLst>
          </p:nvPr>
        </p:nvGraphicFramePr>
        <p:xfrm>
          <a:off x="8124825" y="5493462"/>
          <a:ext cx="15716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" name="Equation" r:id="rId23" imgW="596880" imgH="228600" progId="Equation.DSMT4">
                  <p:embed/>
                </p:oleObj>
              </mc:Choice>
              <mc:Fallback>
                <p:oleObj name="Equation" r:id="rId23" imgW="596880" imgH="2286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124825" y="5493462"/>
                        <a:ext cx="1571625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28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27" y="239930"/>
            <a:ext cx="8866730" cy="1778056"/>
          </a:xfrm>
          <a:prstGeom prst="rect">
            <a:avLst/>
          </a:prstGeom>
        </p:spPr>
      </p:pic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783822" y="1925207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400" kern="0" dirty="0">
                <a:latin typeface="+mj-lt"/>
                <a:ea typeface="+mj-ea"/>
                <a:cs typeface="+mj-cs"/>
              </a:rPr>
              <a:t>If bases are the same, the functions undo each other.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32" y="3377195"/>
            <a:ext cx="9129890" cy="652135"/>
          </a:xfrm>
          <a:prstGeom prst="rect">
            <a:avLst/>
          </a:prstGeom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712926"/>
              </p:ext>
            </p:extLst>
          </p:nvPr>
        </p:nvGraphicFramePr>
        <p:xfrm>
          <a:off x="6518713" y="4128375"/>
          <a:ext cx="301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18713" y="4128375"/>
                        <a:ext cx="30162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200217"/>
              </p:ext>
            </p:extLst>
          </p:nvPr>
        </p:nvGraphicFramePr>
        <p:xfrm>
          <a:off x="8583996" y="4163218"/>
          <a:ext cx="301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83996" y="4163218"/>
                        <a:ext cx="30162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740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6" y="224986"/>
            <a:ext cx="8280838" cy="19792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072" y="2322950"/>
            <a:ext cx="11665200" cy="9667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072" y="3289738"/>
            <a:ext cx="5314950" cy="5810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208" y="3905250"/>
            <a:ext cx="2834513" cy="17072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8368" y="3942201"/>
            <a:ext cx="2447925" cy="895350"/>
          </a:xfrm>
          <a:prstGeom prst="rect">
            <a:avLst/>
          </a:prstGeom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26965"/>
              </p:ext>
            </p:extLst>
          </p:nvPr>
        </p:nvGraphicFramePr>
        <p:xfrm>
          <a:off x="8355725" y="4293524"/>
          <a:ext cx="714704" cy="361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55725" y="4293524"/>
                        <a:ext cx="714704" cy="361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332889"/>
              </p:ext>
            </p:extLst>
          </p:nvPr>
        </p:nvGraphicFramePr>
        <p:xfrm>
          <a:off x="9111287" y="4293524"/>
          <a:ext cx="857305" cy="387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10" imgW="571320" imgH="241200" progId="Equation.DSMT4">
                  <p:embed/>
                </p:oleObj>
              </mc:Choice>
              <mc:Fallback>
                <p:oleObj name="Equation" r:id="rId10" imgW="571320" imgH="241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11287" y="4293524"/>
                        <a:ext cx="857305" cy="387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473349"/>
              </p:ext>
            </p:extLst>
          </p:nvPr>
        </p:nvGraphicFramePr>
        <p:xfrm>
          <a:off x="8677548" y="4804050"/>
          <a:ext cx="1149624" cy="402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12" imgW="698400" imgH="228600" progId="Equation.DSMT4">
                  <p:embed/>
                </p:oleObj>
              </mc:Choice>
              <mc:Fallback>
                <p:oleObj name="Equation" r:id="rId12" imgW="69840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677548" y="4804050"/>
                        <a:ext cx="1149624" cy="402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08368" y="4837551"/>
            <a:ext cx="2335245" cy="59791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294093" y="5005089"/>
            <a:ext cx="172929" cy="344677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6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46" y="245679"/>
            <a:ext cx="8326492" cy="18667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46" y="2112385"/>
            <a:ext cx="10048875" cy="76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048" y="2951600"/>
            <a:ext cx="1590675" cy="8286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122" y="3780275"/>
            <a:ext cx="1152525" cy="495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048" y="4431528"/>
            <a:ext cx="1933575" cy="6191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3167" y="2818250"/>
            <a:ext cx="1609725" cy="9620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3010" y="3907653"/>
            <a:ext cx="1076325" cy="5238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93010" y="4431528"/>
            <a:ext cx="19716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4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59" y="352096"/>
            <a:ext cx="11261300" cy="20863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62" y="2533814"/>
            <a:ext cx="10351806" cy="7454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307" y="3451499"/>
            <a:ext cx="990600" cy="942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162" y="4394474"/>
            <a:ext cx="1828800" cy="7810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8962" y="3508649"/>
            <a:ext cx="1057275" cy="885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8962" y="4403178"/>
            <a:ext cx="18288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7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69" y="510081"/>
            <a:ext cx="11099263" cy="549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39" y="19452"/>
            <a:ext cx="10955256" cy="695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441" y="1015479"/>
            <a:ext cx="3485163" cy="116172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4764" y="2299238"/>
            <a:ext cx="3492197" cy="54779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4764" y="2987269"/>
            <a:ext cx="2857966" cy="7806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1042" y="4111255"/>
            <a:ext cx="4991819" cy="104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0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00" y="320922"/>
            <a:ext cx="9492318" cy="8415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184" y="899548"/>
            <a:ext cx="1492054" cy="10657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3863" y="1901252"/>
            <a:ext cx="1476375" cy="885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5011" y="2694894"/>
            <a:ext cx="2438400" cy="8001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7573" y="3391990"/>
            <a:ext cx="3867150" cy="8286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1350" y="4167127"/>
            <a:ext cx="3581400" cy="7810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3761" y="4897720"/>
            <a:ext cx="3609975" cy="6858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89294" y="5867400"/>
            <a:ext cx="49815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1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2B65E7C-5769-4E18-90FE-9CF8B663C1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162282-01EA-442E-983E-1BEF38F71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B0D082-B83E-48AA-AD00-158BD85EC8F5}">
  <ds:schemaRefs>
    <ds:schemaRef ds:uri="http://purl.org/dc/elements/1.1/"/>
    <ds:schemaRef ds:uri="http://purl.org/dc/dcmitype/"/>
    <ds:schemaRef ds:uri="http://schemas.microsoft.com/office/infopath/2007/PartnerControls"/>
    <ds:schemaRef ds:uri="c2d5b24f-4081-4d28-a220-dd6f6bbe9446"/>
    <ds:schemaRef ds:uri="16afbebc-ab32-44c2-80b1-4304b5458266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18</Words>
  <Application>Microsoft Office PowerPoint</Application>
  <PresentationFormat>Widescreen</PresentationFormat>
  <Paragraphs>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MathType 6.0 Equation</vt:lpstr>
      <vt:lpstr>10.4 Use the Properties of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 Finding Composite and Inverse Functions</dc:title>
  <dc:creator>Melissa Stewart</dc:creator>
  <cp:lastModifiedBy>Ringel, Charles</cp:lastModifiedBy>
  <cp:revision>38</cp:revision>
  <dcterms:created xsi:type="dcterms:W3CDTF">2020-04-08T14:19:54Z</dcterms:created>
  <dcterms:modified xsi:type="dcterms:W3CDTF">2021-05-10T14:31:50Z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