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A41D5-48D3-42A7-9963-EF5DB0371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A8502-857B-40B2-B11A-83494AC29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622C9-A26C-4AA1-BD05-6BD3A6B0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BF986-9D1D-4A3A-BD86-68ADA6B35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4B293-37AD-469D-8FEC-DA97491B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DE245-F92F-4949-BA75-DC3E6E3B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95AEA-171E-429A-86C6-081E0FB11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EB87-156B-4C79-83F2-282B339E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8989-85AC-4F2A-87E9-C7D3F589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BA6C-7DA0-4C8A-BC8E-4746C40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8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789043-E834-4E82-983A-B43507F7C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13E96-8FCB-4F17-9F65-29EC50201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6673A-46B0-4138-AE6D-C67DFCBE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3129-8DFD-40A4-956A-E90AFC23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3BA2-B25E-4574-AD3E-D22D73E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84F8-F804-45B0-BFFC-B82E62F6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4F7B-9E00-4EDB-8A34-3DFFD756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F34F2-5F0D-4854-A8DF-7A71719C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5C77-613B-406C-9E44-A4F73356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602FB-521B-46B8-9E3E-D34A95C0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0DAE-8EBA-42CF-AB51-8D170106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A264-4B76-4D45-A74D-BCF5FC96A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7FB7F-9440-4716-A78E-72D8F869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007EF-47C2-4D6A-95A5-0B256544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68C29-35F5-45EB-AE69-D207D09D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4064-269C-4430-AA15-63C866D72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E15CA-B2F1-4249-A8FD-43BE7F6F1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373C-AFD7-4622-A7C9-712A7F6E5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B9C3A-5920-42DF-8079-BE95E8C0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2DA58-EB13-43DB-ADB2-7A7BA1E09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0B98C-7F34-4A53-ABD5-824160C6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2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3D72-BCAF-40BD-87E7-708CAC04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C44BB-27EF-4BCF-B95D-27DB56679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C7654-C42E-41A6-A318-D4378DE14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2E4AE-3AC4-4D64-840B-3CCA08B42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CFC53-9CC1-4484-ADB8-7F772DDD0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F3EE2-3B3B-4AE7-9A0A-0A878A40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77283-477C-4E54-A006-48E5639B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36A31A-F371-40F2-B5FD-D6870BA6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C2BD-C7A6-49FA-AD30-11EF0D75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257BA-DF89-4818-9547-79BFF133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ADB75-C3A0-4559-8F79-EACEAA0D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DFF5A-D165-410A-9E7F-60B07CA8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B76AC9-D715-4D20-B2DB-C2A420AC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BA34E3-BB02-4963-A94F-485B7181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5EEEB-6F0D-4C37-9314-E16D9B5E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E1A7-9A6E-4B4D-96B3-021D2506A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59DA3-0AEB-44C1-91B2-BE42CD563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50589-5CE9-4F06-A84B-A4697B486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74495-7404-44E8-B8C0-E9DF1F28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2B08C-F59D-47D1-8611-71525450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F149F-F345-44F7-B907-759EE33D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EE5B-76D8-4177-98F2-25A78985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9905F-62E3-405F-AF4D-ACE7E0DE5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A5F8-8429-4342-B272-09260F649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6F7D-63DC-43EF-BE5C-0889E0A9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EDEF8-C017-4ED7-AB06-28A038A5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B1879-004F-46BC-9623-22DBBB22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40377-A633-41DD-9B8A-64564B656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D788D-6EF7-4A94-89B5-E6C4C3DFA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8192-2D78-499B-B232-D1BDFF96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1108-3258-4C55-BDCF-EC47E9A69959}" type="datetimeFigureOut">
              <a:rPr lang="en-US" smtClean="0"/>
              <a:t>05/11/2021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1A581-CDAA-47FA-AC1D-631D4FF2B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D80F-7A02-412C-9148-2C51240DF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6CAE1-A68F-4693-B742-AADDD52AF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198C-B1EF-4774-B323-042174890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10.2 Evaluate and Graph Exponential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E3C56-39FF-497A-8038-86E14B9C3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273F-FB73-4A29-BED2-74B58B0B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F0A63-93E0-4F9F-9A65-4CF02156A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188"/>
            <a:ext cx="11751438" cy="2150703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DB4EA6-6C67-44D4-994B-8C865F0F0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500386D-2D0A-4E12-8257-50AD03DD2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06" y="2831051"/>
            <a:ext cx="11604641" cy="322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F882-B6FE-47B6-9A29-B3488060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45960-BAFE-4D27-8C79-F28A06282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739CC8-D450-467A-93DC-A5B25C437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78" y="291305"/>
            <a:ext cx="3232480" cy="77946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89966"/>
              </p:ext>
            </p:extLst>
          </p:nvPr>
        </p:nvGraphicFramePr>
        <p:xfrm>
          <a:off x="4527549" y="2360612"/>
          <a:ext cx="1920751" cy="653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596880" imgH="203040" progId="Equation.DSMT4">
                  <p:embed/>
                </p:oleObj>
              </mc:Choice>
              <mc:Fallback>
                <p:oleObj name="Equation" r:id="rId4" imgW="596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27549" y="2360612"/>
                        <a:ext cx="1920751" cy="653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942220"/>
              </p:ext>
            </p:extLst>
          </p:nvPr>
        </p:nvGraphicFramePr>
        <p:xfrm>
          <a:off x="4527549" y="3333467"/>
          <a:ext cx="2003880" cy="57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622080" imgH="177480" progId="Equation.DSMT4">
                  <p:embed/>
                </p:oleObj>
              </mc:Choice>
              <mc:Fallback>
                <p:oleObj name="Equation" r:id="rId6" imgW="622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27549" y="3333467"/>
                        <a:ext cx="2003880" cy="572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230930"/>
              </p:ext>
            </p:extLst>
          </p:nvPr>
        </p:nvGraphicFramePr>
        <p:xfrm>
          <a:off x="4527549" y="4128313"/>
          <a:ext cx="1095581" cy="505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419040" imgH="177480" progId="Equation.DSMT4">
                  <p:embed/>
                </p:oleObj>
              </mc:Choice>
              <mc:Fallback>
                <p:oleObj name="Equation" r:id="rId8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27549" y="4128313"/>
                        <a:ext cx="1095581" cy="505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597941"/>
              </p:ext>
            </p:extLst>
          </p:nvPr>
        </p:nvGraphicFramePr>
        <p:xfrm>
          <a:off x="4527549" y="4856051"/>
          <a:ext cx="982602" cy="49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27549" y="4856051"/>
                        <a:ext cx="982602" cy="49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46D6-02FC-4C5E-BEFB-6DB9CDD0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0204A-7DDF-49DA-8B10-C2E2E1E9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2" y="1825624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C7556F-49CC-439F-9474-56A23FE97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92" y="230188"/>
            <a:ext cx="5023933" cy="159543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21679"/>
              </p:ext>
            </p:extLst>
          </p:nvPr>
        </p:nvGraphicFramePr>
        <p:xfrm>
          <a:off x="4947886" y="2407289"/>
          <a:ext cx="1844799" cy="66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634680" imgH="228600" progId="Equation.DSMT4">
                  <p:embed/>
                </p:oleObj>
              </mc:Choice>
              <mc:Fallback>
                <p:oleObj name="Equation" r:id="rId4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7886" y="2407289"/>
                        <a:ext cx="1844799" cy="664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202260"/>
              </p:ext>
            </p:extLst>
          </p:nvPr>
        </p:nvGraphicFramePr>
        <p:xfrm>
          <a:off x="4967512" y="3206353"/>
          <a:ext cx="1535624" cy="446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698400" imgH="203040" progId="Equation.DSMT4">
                  <p:embed/>
                </p:oleObj>
              </mc:Choice>
              <mc:Fallback>
                <p:oleObj name="Equation" r:id="rId6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67512" y="3206353"/>
                        <a:ext cx="1535624" cy="446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76983"/>
              </p:ext>
            </p:extLst>
          </p:nvPr>
        </p:nvGraphicFramePr>
        <p:xfrm>
          <a:off x="4968584" y="4001293"/>
          <a:ext cx="2172338" cy="489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901440" imgH="203040" progId="Equation.DSMT4">
                  <p:embed/>
                </p:oleObj>
              </mc:Choice>
              <mc:Fallback>
                <p:oleObj name="Equation" r:id="rId8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68584" y="4001293"/>
                        <a:ext cx="2172338" cy="489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829752"/>
              </p:ext>
            </p:extLst>
          </p:nvPr>
        </p:nvGraphicFramePr>
        <p:xfrm>
          <a:off x="4947886" y="4625770"/>
          <a:ext cx="2167732" cy="516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0" imgW="1066680" imgH="253800" progId="Equation.DSMT4">
                  <p:embed/>
                </p:oleObj>
              </mc:Choice>
              <mc:Fallback>
                <p:oleObj name="Equation" r:id="rId10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47886" y="4625770"/>
                        <a:ext cx="2167732" cy="516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286850"/>
              </p:ext>
            </p:extLst>
          </p:nvPr>
        </p:nvGraphicFramePr>
        <p:xfrm>
          <a:off x="4967512" y="5405020"/>
          <a:ext cx="2169558" cy="45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2" imgW="965160" imgH="203040" progId="Equation.DSMT4">
                  <p:embed/>
                </p:oleObj>
              </mc:Choice>
              <mc:Fallback>
                <p:oleObj name="Equation" r:id="rId12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67512" y="5405020"/>
                        <a:ext cx="2169558" cy="456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98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1CF3-D7C4-48C3-B84B-95E260C8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D9ACE2-79D4-4A3A-8412-290C9684C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46" y="2084507"/>
            <a:ext cx="11071251" cy="21350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79E2FBE-51CA-4EC8-9344-A70A2A7CC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30188"/>
            <a:ext cx="7442287" cy="171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6318C3-5394-494B-BD3C-A53873064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1" y="69833"/>
            <a:ext cx="11890528" cy="16541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65ADD1-4AC4-4B23-B1AB-5C6940D9A342}"/>
              </a:ext>
            </a:extLst>
          </p:cNvPr>
          <p:cNvSpPr txBox="1"/>
          <p:nvPr/>
        </p:nvSpPr>
        <p:spPr>
          <a:xfrm>
            <a:off x="0" y="1741278"/>
            <a:ext cx="11985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Chris is a botanist trying to understand the behavior of algae newly growing in his state. He starts his experiment with 100 algae that grows at a rate of 25% per hour. He will check on the algae in 24 hours. How many algae will he find?</a:t>
            </a:r>
          </a:p>
        </p:txBody>
      </p:sp>
    </p:spTree>
    <p:extLst>
      <p:ext uri="{BB962C8B-B14F-4D97-AF65-F5344CB8AC3E}">
        <p14:creationId xmlns:p14="http://schemas.microsoft.com/office/powerpoint/2010/main" val="8907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A6CFE-86F7-4ED9-BC07-0C00DA21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AAEA-9C87-4569-B8A4-DEF95D0E7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277A35-78DD-42D4-82BD-6D298ECF7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17" y="231308"/>
            <a:ext cx="11622057" cy="375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6F56-BAAD-4B68-8BEE-A456CC0F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4517" y="2179050"/>
            <a:ext cx="4600575" cy="40957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53E97F-2C54-4038-8C38-AEFF62928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802" y="365124"/>
            <a:ext cx="11545424" cy="67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3641-9A70-4586-8F8D-2AE5B0442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2D8F7-88BC-4293-83C5-AFCF82323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9F8502-A559-458B-A898-F1F59EA42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05" y="365125"/>
            <a:ext cx="8472221" cy="595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7402-7F53-4910-AD44-BDA23C56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669" y="2252791"/>
            <a:ext cx="4602879" cy="40907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942B0D-83CD-4F61-94D3-75521BB35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2" y="230188"/>
            <a:ext cx="12250474" cy="105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D3CEE-00F1-4C0B-85B2-8EA513BB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49E1E-D8F6-403B-ACA8-D0A253F08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94E11A-5589-411D-977A-0F1976FE5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07" y="222849"/>
            <a:ext cx="7571478" cy="608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415F-3F3D-4232-A743-B7E473C5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928" y="2276542"/>
            <a:ext cx="4602879" cy="40907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633D929-F949-4D16-BDD1-D6B82E4E6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1" y="200016"/>
            <a:ext cx="11950180" cy="67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92683-AC37-4F8A-A75B-8B1D7E05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4560" y="1955908"/>
            <a:ext cx="4602879" cy="40907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19CA5A-3569-4C8C-A902-BD6CD0A88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24" y="412569"/>
            <a:ext cx="11567759" cy="7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AAC4-8B21-4E9F-BF47-F855AE87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747ED-8F27-4F75-878A-1842378D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DFE7B-7E6E-4B54-AE19-76A381B6D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78" y="280966"/>
            <a:ext cx="11284982" cy="22897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1D9272-1D81-4401-B12E-1BAE804FD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846" y="2801709"/>
            <a:ext cx="2508308" cy="31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</Words>
  <Application>Microsoft Office PowerPoint</Application>
  <PresentationFormat>Widescreen</PresentationFormat>
  <Paragraphs>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MathType 7.0 Equation</vt:lpstr>
      <vt:lpstr>10.2 Evaluate and Graph Exponential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Evaluate and Graph Exponential Functions</dc:title>
  <dc:creator>Melissa Stewart</dc:creator>
  <cp:lastModifiedBy>Kothe, Cesar</cp:lastModifiedBy>
  <cp:revision>5</cp:revision>
  <dcterms:created xsi:type="dcterms:W3CDTF">2020-04-08T14:34:38Z</dcterms:created>
  <dcterms:modified xsi:type="dcterms:W3CDTF">2021-05-11T16:41:00Z</dcterms:modified>
</cp:coreProperties>
</file>