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handoutMasterIdLst>
    <p:handoutMasterId r:id="rId11"/>
  </p:handoutMasterIdLst>
  <p:sldIdLst>
    <p:sldId id="256" r:id="rId5"/>
    <p:sldId id="257" r:id="rId6"/>
    <p:sldId id="258" r:id="rId7"/>
    <p:sldId id="259" r:id="rId8"/>
    <p:sldId id="260" r:id="rId9"/>
    <p:sldId id="261" r:id="rId10"/>
  </p:sldIdLst>
  <p:sldSz cx="12192000" cy="6858000"/>
  <p:notesSz cx="9601200" cy="7315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438180" y="0"/>
            <a:ext cx="4160937" cy="36648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3A6671-8FB2-4C1B-9F30-14F7A7E6CB1E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438180" y="6948715"/>
            <a:ext cx="4160937" cy="36648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280118-AFF2-4EC0-8B71-28EA2D0673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2550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9BC7B5-D7EB-4879-BFF0-E581C1D7D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320B6F1-1E03-461E-9951-6BDC8E8920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14D815-643D-4CF5-AD04-7BEBBB874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B03AD-FBF6-4F8D-B1BD-D96F2BBA0B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259F08-DEDC-4830-9386-84E584456B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50713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64E9-A79C-4A9F-AD32-DA6BB8AC0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95883B-E6AD-4F21-A852-A9CE346261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955AD-0596-4B05-B5EC-7B1B39E6CA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41422-4CBB-41C6-8E66-8FB5B47C56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19F99D-E207-4D39-B684-606AAA238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042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4A08AB-D8E3-41D8-A363-84B3168CE31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EDB755-0C22-48AF-AD8B-1BCAFFE0A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90836-5B72-40CA-90A2-1269C63856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8A255-4E9B-4C90-9EF0-0C427A9364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6F6ACB-1CD8-4750-AF8C-ED05303C5E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747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E3AF82-D375-4450-95B7-6571F4124A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CFC527-5183-4727-A366-9778ED0EAB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17C8BF-9BAF-41CF-ADC0-4FFAF8A064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B31B6-C121-4FC1-8121-B6FA98443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A3720F-E5CF-4E80-9CF4-E164E2262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57470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43272-7325-4760-BD32-4483F27E6D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142FEFE-5170-441B-9205-983517AC8E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912E35-0D94-4CFC-9A5B-16B0A677A9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9DFC9D-2BEE-4AD1-BE28-521B50410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939B10-80B0-4BF7-B0EB-3CC404E34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125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3C7FF-B049-40B0-8746-FC2E61776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FFCF6-95D0-4C8E-B1E8-88F8C5A84C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157DAE-1883-4516-B283-E4E8CFCA38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5D45AC-C678-4415-95D5-E48098DFC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B4FF32-9AD0-48C4-9E74-67BB2C06E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E3D0B4-C2EA-45B2-93E1-712B947A5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325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01A09-FB5A-4629-B9DD-387153E545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13746-E43C-4970-BA1E-D14059FE51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9F45F0-9935-41F6-8B38-C7BDCA265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BE24BB7-0675-4BE7-8B17-E27C13E9B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850AD94-836E-4BED-979E-6637FBEC58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EA232-F270-41D7-8E23-323F01AB59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DD5DE5-A95A-4489-9064-2C36B1926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23F777D-2175-46FD-ACC3-E49EF141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2355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910F3-8D33-4A14-98AD-3F7FAC0BDE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0436880-1BC6-4A5C-BADD-5D2D739AE2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FD82BB-A421-4C1F-8BAA-4F495D68A3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DD0EB13-B5C6-4310-A9FB-E5A8143D44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82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69BFE0-0959-458D-8C63-E75188401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32DC25E-0811-4DAA-9424-DA6EFEFC5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A433DD-FD9E-44E5-A596-E1412CF89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166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4EE121-32D1-4BF5-B02F-03756E4852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AF9A8A-8842-4F43-9D77-85E6F1C63D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2BFFBD-B1BD-4104-B62F-876AF2613C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5EBD13-6169-44EC-ABEB-349267DC5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33BAB-8DF4-4041-B8E2-6BF367231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74D242-3355-4AB7-AA35-F8DCEE594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655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9EDAEC-B44F-41D2-8FAD-FA67CB0AD0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D48E7B6-2112-48B4-8029-EFF0FBDB4C4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7C8CA0-7AE0-4C89-8904-171ADFBA78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A993AE-3D89-496F-BBE1-4EBE359F0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C1153B-A25A-4121-BDDF-99EEE4883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1B670-4B4C-4903-AA94-573FD2BA7F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64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E146CD-F345-446B-9AC2-74A79994C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3381DD-5DA0-4962-9847-75E4FA9579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8C0A61-66E8-418C-9F7C-90A1BBF5E65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A79D5-0798-4E1C-B19D-C320CD74F897}" type="datetimeFigureOut">
              <a:rPr lang="en-US" smtClean="0"/>
              <a:t>05/20/2021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F85EC8-1160-4BC1-AEE8-35CA6F9E258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D3E569-DCB8-46A4-91EF-4F4CC3F256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734FB6-F398-4AB4-B3A1-77DDD4B14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2477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35415-B81A-4DA0-A848-EF029A02A0D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11.2 Applications of Parabolas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56289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954" y="1228725"/>
            <a:ext cx="11244941" cy="4226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982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7103" y="622574"/>
            <a:ext cx="9226237" cy="534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060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897" y="1093568"/>
            <a:ext cx="10153595" cy="4455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906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9006" y="254055"/>
            <a:ext cx="11212850" cy="2447104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06" y="2606565"/>
            <a:ext cx="9927144" cy="3773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8495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234" y="210782"/>
            <a:ext cx="6858000" cy="85725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5234" y="1100548"/>
            <a:ext cx="7038975" cy="63817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5234" y="1962315"/>
            <a:ext cx="6753225" cy="8001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234" y="2933946"/>
            <a:ext cx="7258050" cy="7048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65234" y="3683794"/>
            <a:ext cx="7315200" cy="17430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480441" y="5471867"/>
            <a:ext cx="7105650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2470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DABFA15955A4A41B578FF65188B3E7A" ma:contentTypeVersion="15" ma:contentTypeDescription="Create a new document." ma:contentTypeScope="" ma:versionID="9c453c25707427c4ece600c8b55daa74">
  <xsd:schema xmlns:xsd="http://www.w3.org/2001/XMLSchema" xmlns:xs="http://www.w3.org/2001/XMLSchema" xmlns:p="http://schemas.microsoft.com/office/2006/metadata/properties" xmlns:ns1="http://schemas.microsoft.com/sharepoint/v3" xmlns:ns3="c2d5b24f-4081-4d28-a220-dd6f6bbe9446" xmlns:ns4="16afbebc-ab32-44c2-80b1-4304b5458266" targetNamespace="http://schemas.microsoft.com/office/2006/metadata/properties" ma:root="true" ma:fieldsID="5b7cfbd265dd583dc082b7217d502691" ns1:_="" ns3:_="" ns4:_="">
    <xsd:import namespace="http://schemas.microsoft.com/sharepoint/v3"/>
    <xsd:import namespace="c2d5b24f-4081-4d28-a220-dd6f6bbe9446"/>
    <xsd:import namespace="16afbebc-ab32-44c2-80b1-4304b5458266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Location" minOccurs="0"/>
                <xsd:element ref="ns1:_ip_UnifiedCompliancePolicyProperties" minOccurs="0"/>
                <xsd:element ref="ns1:_ip_UnifiedCompliancePolicyUIAction" minOccurs="0"/>
                <xsd:element ref="ns4:MediaServiceOCR" minOccurs="0"/>
                <xsd:element ref="ns4:MediaServiceEventHashCode" minOccurs="0"/>
                <xsd:element ref="ns4:MediaServiceGenerationTim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6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17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d5b24f-4081-4d28-a220-dd6f6bbe9446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afbebc-ab32-44c2-80b1-4304b54582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8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891DAAA-4CBC-4A62-A545-B5EF2DF3C384}">
  <ds:schemaRefs>
    <ds:schemaRef ds:uri="http://purl.org/dc/elements/1.1/"/>
    <ds:schemaRef ds:uri="http://schemas.microsoft.com/office/2006/metadata/properties"/>
    <ds:schemaRef ds:uri="16afbebc-ab32-44c2-80b1-4304b5458266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microsoft.com/sharepoint/v3"/>
    <ds:schemaRef ds:uri="c2d5b24f-4081-4d28-a220-dd6f6bbe9446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76C86F2-F9E9-432D-B2C7-574DC1A9DD6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EA1E2AA-1F9B-4B4D-8CCA-C6263FAACE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c2d5b24f-4081-4d28-a220-dd6f6bbe9446"/>
    <ds:schemaRef ds:uri="16afbebc-ab32-44c2-80b1-4304b545826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2806</TotalTime>
  <Words>4</Words>
  <Application>Microsoft Office PowerPoint</Application>
  <PresentationFormat>Widescreen</PresentationFormat>
  <Paragraphs>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11.2 Applications of Parabolas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11.1 Distance andMidpoint Formulas; Circles</dc:title>
  <dc:creator>Melissa Stewart</dc:creator>
  <cp:lastModifiedBy>Ringel, Charles</cp:lastModifiedBy>
  <cp:revision>20</cp:revision>
  <cp:lastPrinted>2020-04-22T15:12:47Z</cp:lastPrinted>
  <dcterms:created xsi:type="dcterms:W3CDTF">2020-04-20T14:40:36Z</dcterms:created>
  <dcterms:modified xsi:type="dcterms:W3CDTF">2021-05-20T12:40:10Z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0x0101009DABFA15955A4A41B578FF65188B3E7A</vt:lpwstr>
  </property>
</Properties>
</file>